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8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2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700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91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9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6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9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9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9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6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7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4D7E-14DA-4664-B835-93C4365BB0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8DD3C3-44AE-45A1-8038-E6496F7AC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6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Взаимное </a:t>
            </a:r>
            <a:r>
              <a:rPr lang="ru-RU" sz="6000" b="1" dirty="0">
                <a:solidFill>
                  <a:schemeClr val="tx1"/>
                </a:solidFill>
              </a:rPr>
              <a:t>расположение прямых и плоскостей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8339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84" y="510661"/>
            <a:ext cx="8964852" cy="545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149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7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Взаимное расположение прямых и плоскостей в пространстве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прямых и плоскостей в пространстве</dc:title>
  <dc:creator>Преподаватель</dc:creator>
  <cp:lastModifiedBy>Преподаватель</cp:lastModifiedBy>
  <cp:revision>1</cp:revision>
  <dcterms:created xsi:type="dcterms:W3CDTF">2020-11-25T12:33:02Z</dcterms:created>
  <dcterms:modified xsi:type="dcterms:W3CDTF">2020-11-25T12:36:24Z</dcterms:modified>
</cp:coreProperties>
</file>