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1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4D7E-14DA-4664-B835-93C4365BB0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3C3-44AE-45A1-8038-E6496F7AC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784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4D7E-14DA-4664-B835-93C4365BB0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3C3-44AE-45A1-8038-E6496F7AC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12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4D7E-14DA-4664-B835-93C4365BB0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3C3-44AE-45A1-8038-E6496F7AC95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6700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4D7E-14DA-4664-B835-93C4365BB0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3C3-44AE-45A1-8038-E6496F7AC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96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4D7E-14DA-4664-B835-93C4365BB0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3C3-44AE-45A1-8038-E6496F7AC95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291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4D7E-14DA-4664-B835-93C4365BB0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3C3-44AE-45A1-8038-E6496F7AC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010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4D7E-14DA-4664-B835-93C4365BB0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3C3-44AE-45A1-8038-E6496F7AC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190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4D7E-14DA-4664-B835-93C4365BB0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3C3-44AE-45A1-8038-E6496F7AC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260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4D7E-14DA-4664-B835-93C4365BB0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3C3-44AE-45A1-8038-E6496F7AC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73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4D7E-14DA-4664-B835-93C4365BB0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3C3-44AE-45A1-8038-E6496F7AC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2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4D7E-14DA-4664-B835-93C4365BB0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3C3-44AE-45A1-8038-E6496F7AC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7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4D7E-14DA-4664-B835-93C4365BB0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3C3-44AE-45A1-8038-E6496F7AC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49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4D7E-14DA-4664-B835-93C4365BB0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3C3-44AE-45A1-8038-E6496F7AC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49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4D7E-14DA-4664-B835-93C4365BB0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3C3-44AE-45A1-8038-E6496F7AC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89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4D7E-14DA-4664-B835-93C4365BB0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3C3-44AE-45A1-8038-E6496F7AC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965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4D7E-14DA-4664-B835-93C4365BB0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DD3C3-44AE-45A1-8038-E6496F7AC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07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94D7E-14DA-4664-B835-93C4365BB0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88DD3C3-44AE-45A1-8038-E6496F7AC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66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Взаимное </a:t>
            </a:r>
            <a:r>
              <a:rPr lang="ru-RU" sz="6000" b="1" dirty="0">
                <a:solidFill>
                  <a:schemeClr val="tx1"/>
                </a:solidFill>
              </a:rPr>
              <a:t>расположение прямых и плоскостей в пространстве</a:t>
            </a:r>
          </a:p>
        </p:txBody>
      </p:sp>
    </p:spTree>
    <p:extLst>
      <p:ext uri="{BB962C8B-B14F-4D97-AF65-F5344CB8AC3E}">
        <p14:creationId xmlns:p14="http://schemas.microsoft.com/office/powerpoint/2010/main" val="83396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184" y="510661"/>
            <a:ext cx="8964852" cy="545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01495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7</Words>
  <Application>Microsoft Office PowerPoint</Application>
  <PresentationFormat>Широкоэкранный</PresentationFormat>
  <Paragraphs>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Грань</vt:lpstr>
      <vt:lpstr>Взаимное расположение прямых и плоскостей в пространстве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Взаимное расположение прямых и плоскостей в пространстве</dc:title>
  <dc:creator>Преподаватель</dc:creator>
  <cp:lastModifiedBy>Преподаватель</cp:lastModifiedBy>
  <cp:revision>1</cp:revision>
  <dcterms:created xsi:type="dcterms:W3CDTF">2020-11-25T12:33:02Z</dcterms:created>
  <dcterms:modified xsi:type="dcterms:W3CDTF">2020-11-25T12:36:24Z</dcterms:modified>
</cp:coreProperties>
</file>