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2" r:id="rId1"/>
  </p:sldMasterIdLst>
  <p:notesMasterIdLst>
    <p:notesMasterId r:id="rId22"/>
  </p:notesMasterIdLst>
  <p:sldIdLst>
    <p:sldId id="289" r:id="rId2"/>
    <p:sldId id="290" r:id="rId3"/>
    <p:sldId id="272" r:id="rId4"/>
    <p:sldId id="277" r:id="rId5"/>
    <p:sldId id="278" r:id="rId6"/>
    <p:sldId id="275" r:id="rId7"/>
    <p:sldId id="280" r:id="rId8"/>
    <p:sldId id="260" r:id="rId9"/>
    <p:sldId id="264" r:id="rId10"/>
    <p:sldId id="263" r:id="rId11"/>
    <p:sldId id="265" r:id="rId12"/>
    <p:sldId id="266" r:id="rId13"/>
    <p:sldId id="267" r:id="rId14"/>
    <p:sldId id="269" r:id="rId15"/>
    <p:sldId id="270" r:id="rId16"/>
    <p:sldId id="271" r:id="rId17"/>
    <p:sldId id="282" r:id="rId18"/>
    <p:sldId id="283" r:id="rId19"/>
    <p:sldId id="284" r:id="rId20"/>
    <p:sldId id="291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009900"/>
    <a:srgbClr val="FFFFCC"/>
    <a:srgbClr val="0000FF"/>
    <a:srgbClr val="FFC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0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9F1470B-A870-45BE-8875-F4D4D5403C7E}" type="datetimeFigureOut">
              <a:rPr lang="ru-RU"/>
              <a:pPr>
                <a:defRPr/>
              </a:pPr>
              <a:t>27.05.2022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03B3386-4DF3-4CA8-B9D8-7D10583925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9456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816597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253954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1685522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F2FBF76-1F50-49EE-BAB0-4E5823E08BD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92938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CB3EDB-49C3-4C86-A0D3-27AE80DFE75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6072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FFBF2-4E72-46D1-A20C-B7A9730F706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7883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25A0ED-13EB-469B-8320-AA9B58AA888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08746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6659F-CEE6-448B-96CF-D6536153C3A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30526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0A31B-4E89-424E-92BD-162667CD4CB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095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7EF62-7FC6-4D2C-B873-E88375F370A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9917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4F97D-A94A-4974-AB7C-19A7AF804B0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0018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667C5-1F83-452B-893F-21A4F45A2DE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72259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A1E4C-949D-44E1-99D0-C8326AF23F8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2426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495D7C7-99A5-47A2-BA70-D1D48A5AF9E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2510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2400" b="1">
                <a:solidFill>
                  <a:schemeClr val="tx2"/>
                </a:solidFill>
              </a:defRPr>
            </a:lvl1pPr>
          </a:lstStyle>
          <a:p>
            <a:fld id="{C515D1C2-4315-4936-A3BD-1D02A05F807D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9" r:id="rId9"/>
    <p:sldLayoutId id="2147483876" r:id="rId10"/>
    <p:sldLayoutId id="21474838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panose="020B0604020202020204" pitchFamily="34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6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jpeg"/><Relationship Id="rId5" Type="http://schemas.openxmlformats.org/officeDocument/2006/relationships/image" Target="../media/image17.wmf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905750" cy="3560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600" b="1" i="1" dirty="0">
                <a:latin typeface="Georgia" pitchFamily="16" charset="0"/>
              </a:rPr>
              <a:t>Взаимное расположение прямых в </a:t>
            </a:r>
            <a:r>
              <a:rPr lang="ru-RU" altLang="ru-RU" sz="4600" b="1" i="1" dirty="0" smtClean="0">
                <a:latin typeface="Georgia" pitchFamily="16" charset="0"/>
              </a:rPr>
              <a:t>пространстве. </a:t>
            </a:r>
            <a:br>
              <a:rPr lang="ru-RU" altLang="ru-RU" sz="4600" b="1" i="1" dirty="0" smtClean="0">
                <a:latin typeface="Georgia" pitchFamily="16" charset="0"/>
              </a:rPr>
            </a:br>
            <a:r>
              <a:rPr lang="ru-RU" altLang="ru-RU" sz="4600" b="1" i="1" dirty="0" smtClean="0">
                <a:latin typeface="Georgia" pitchFamily="16" charset="0"/>
              </a:rPr>
              <a:t>Угол между двумя прямыми.</a:t>
            </a:r>
            <a:endParaRPr lang="ru-RU" altLang="ru-RU" sz="4600" b="1" i="1" dirty="0">
              <a:latin typeface="Georgia" pitchFamily="1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defRPr/>
            </a:pPr>
            <a:endParaRPr lang="ru-RU" altLang="ru-RU" sz="3200" b="1" i="1" u="sng" dirty="0">
              <a:solidFill>
                <a:srgbClr val="CC0000"/>
              </a:solidFill>
              <a:latin typeface="Georgia" pitchFamily="16" charset="0"/>
            </a:endParaRPr>
          </a:p>
          <a:p>
            <a:pPr eaLnBrk="1" fontAlgn="auto" hangingPunct="1">
              <a:defRPr/>
            </a:pPr>
            <a:endParaRPr lang="ru-RU" altLang="ru-RU" sz="3200" b="1" i="1" dirty="0">
              <a:solidFill>
                <a:srgbClr val="CC0000"/>
              </a:solidFill>
              <a:latin typeface="Georgia" pitchFamily="16" charset="0"/>
            </a:endParaRPr>
          </a:p>
        </p:txBody>
      </p:sp>
      <p:pic>
        <p:nvPicPr>
          <p:cNvPr id="11268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500438"/>
            <a:ext cx="23812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>
                <a:latin typeface="Georgia" pitchFamily="16" charset="0"/>
              </a:rPr>
              <a:t>Теорема: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908050"/>
            <a:ext cx="8229600" cy="11525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smtClean="0">
                <a:solidFill>
                  <a:srgbClr val="0000FF"/>
                </a:solidFill>
                <a:latin typeface="Georgia" panose="02040502050405020303" pitchFamily="18" charset="0"/>
              </a:rPr>
              <a:t>Через каждую из двух скрещивающихся прямых  проходит плоскость, параллельная другой плоскости, и притом только одна.</a:t>
            </a:r>
          </a:p>
        </p:txBody>
      </p:sp>
      <p:sp>
        <p:nvSpPr>
          <p:cNvPr id="108548" name="Text Box 4"/>
          <p:cNvSpPr txBox="1">
            <a:spLocks noChangeArrowheads="1"/>
          </p:cNvSpPr>
          <p:nvPr/>
        </p:nvSpPr>
        <p:spPr bwMode="auto">
          <a:xfrm>
            <a:off x="376238" y="2152650"/>
            <a:ext cx="43783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Times New Roman" panose="02020603050405020304" pitchFamily="18" charset="0"/>
              </a:rPr>
              <a:t>Дано: АВ скрещивается с С</a:t>
            </a:r>
            <a:r>
              <a:rPr lang="en-US" altLang="ru-RU" sz="2400" b="1" i="1">
                <a:latin typeface="Times New Roman" panose="02020603050405020304" pitchFamily="18" charset="0"/>
              </a:rPr>
              <a:t>D</a:t>
            </a:r>
            <a:r>
              <a:rPr lang="ru-RU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altLang="ru-RU" sz="2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552" name="Freeform 8"/>
          <p:cNvSpPr>
            <a:spLocks/>
          </p:cNvSpPr>
          <p:nvPr/>
        </p:nvSpPr>
        <p:spPr bwMode="auto">
          <a:xfrm>
            <a:off x="5851525" y="2133600"/>
            <a:ext cx="1752600" cy="4038600"/>
          </a:xfrm>
          <a:custGeom>
            <a:avLst/>
            <a:gdLst>
              <a:gd name="T0" fmla="*/ 0 w 1104"/>
              <a:gd name="T1" fmla="*/ 2147483647 h 2544"/>
              <a:gd name="T2" fmla="*/ 0 w 1104"/>
              <a:gd name="T3" fmla="*/ 1693545144 h 2544"/>
              <a:gd name="T4" fmla="*/ 2147483647 w 1104"/>
              <a:gd name="T5" fmla="*/ 0 h 2544"/>
              <a:gd name="T6" fmla="*/ 2147483647 w 1104"/>
              <a:gd name="T7" fmla="*/ 2147483647 h 2544"/>
              <a:gd name="T8" fmla="*/ 25201558 w 1104"/>
              <a:gd name="T9" fmla="*/ 2147483647 h 25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04"/>
              <a:gd name="T16" fmla="*/ 0 h 2544"/>
              <a:gd name="T17" fmla="*/ 1104 w 1104"/>
              <a:gd name="T18" fmla="*/ 2544 h 25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04" h="2544">
                <a:moveTo>
                  <a:pt x="0" y="2534"/>
                </a:moveTo>
                <a:lnTo>
                  <a:pt x="0" y="672"/>
                </a:lnTo>
                <a:lnTo>
                  <a:pt x="1085" y="0"/>
                </a:lnTo>
                <a:lnTo>
                  <a:pt x="1104" y="1910"/>
                </a:lnTo>
                <a:lnTo>
                  <a:pt x="10" y="2544"/>
                </a:lnTo>
              </a:path>
            </a:pathLst>
          </a:custGeom>
          <a:solidFill>
            <a:srgbClr val="FFFFCC"/>
          </a:solidFill>
          <a:ln w="9525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8553" name="Freeform 9"/>
          <p:cNvSpPr>
            <a:spLocks/>
          </p:cNvSpPr>
          <p:nvPr/>
        </p:nvSpPr>
        <p:spPr bwMode="auto">
          <a:xfrm>
            <a:off x="6111875" y="3368675"/>
            <a:ext cx="1279525" cy="715963"/>
          </a:xfrm>
          <a:custGeom>
            <a:avLst/>
            <a:gdLst>
              <a:gd name="T0" fmla="*/ 0 w 806"/>
              <a:gd name="T1" fmla="*/ 1136592145 h 451"/>
              <a:gd name="T2" fmla="*/ 2031246116 w 806"/>
              <a:gd name="T3" fmla="*/ 0 h 451"/>
              <a:gd name="T4" fmla="*/ 0 60000 65536"/>
              <a:gd name="T5" fmla="*/ 0 60000 65536"/>
              <a:gd name="T6" fmla="*/ 0 w 806"/>
              <a:gd name="T7" fmla="*/ 0 h 451"/>
              <a:gd name="T8" fmla="*/ 806 w 806"/>
              <a:gd name="T9" fmla="*/ 451 h 4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06" h="451">
                <a:moveTo>
                  <a:pt x="0" y="451"/>
                </a:moveTo>
                <a:lnTo>
                  <a:pt x="806" y="0"/>
                </a:lnTo>
              </a:path>
            </a:pathLst>
          </a:custGeom>
          <a:noFill/>
          <a:ln w="4127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8554" name="Freeform 10"/>
          <p:cNvSpPr>
            <a:spLocks/>
          </p:cNvSpPr>
          <p:nvPr/>
        </p:nvSpPr>
        <p:spPr bwMode="auto">
          <a:xfrm>
            <a:off x="8321675" y="2179638"/>
            <a:ext cx="14288" cy="3627437"/>
          </a:xfrm>
          <a:custGeom>
            <a:avLst/>
            <a:gdLst>
              <a:gd name="T0" fmla="*/ 22682990 w 9"/>
              <a:gd name="T1" fmla="*/ 2147483647 h 2285"/>
              <a:gd name="T2" fmla="*/ 0 w 9"/>
              <a:gd name="T3" fmla="*/ 0 h 2285"/>
              <a:gd name="T4" fmla="*/ 0 60000 65536"/>
              <a:gd name="T5" fmla="*/ 0 60000 65536"/>
              <a:gd name="T6" fmla="*/ 0 w 9"/>
              <a:gd name="T7" fmla="*/ 0 h 2285"/>
              <a:gd name="T8" fmla="*/ 9 w 9"/>
              <a:gd name="T9" fmla="*/ 2285 h 22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2285">
                <a:moveTo>
                  <a:pt x="9" y="2285"/>
                </a:moveTo>
                <a:lnTo>
                  <a:pt x="0" y="0"/>
                </a:lnTo>
              </a:path>
            </a:pathLst>
          </a:custGeom>
          <a:noFill/>
          <a:ln w="4127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8555" name="Text Box 11"/>
          <p:cNvSpPr txBox="1">
            <a:spLocks noChangeArrowheads="1"/>
          </p:cNvSpPr>
          <p:nvPr/>
        </p:nvSpPr>
        <p:spPr bwMode="auto">
          <a:xfrm>
            <a:off x="6300788" y="33575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А</a:t>
            </a:r>
          </a:p>
        </p:txBody>
      </p:sp>
      <p:sp>
        <p:nvSpPr>
          <p:cNvPr id="108556" name="Text Box 12"/>
          <p:cNvSpPr txBox="1">
            <a:spLocks noChangeArrowheads="1"/>
          </p:cNvSpPr>
          <p:nvPr/>
        </p:nvSpPr>
        <p:spPr bwMode="auto">
          <a:xfrm>
            <a:off x="7019925" y="2997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В</a:t>
            </a:r>
          </a:p>
        </p:txBody>
      </p:sp>
      <p:sp>
        <p:nvSpPr>
          <p:cNvPr id="108557" name="Text Box 13"/>
          <p:cNvSpPr txBox="1">
            <a:spLocks noChangeArrowheads="1"/>
          </p:cNvSpPr>
          <p:nvPr/>
        </p:nvSpPr>
        <p:spPr bwMode="auto">
          <a:xfrm>
            <a:off x="8316913" y="2205038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C</a:t>
            </a:r>
            <a:endParaRPr lang="ru-RU" altLang="ru-RU" sz="2400" b="1" i="1"/>
          </a:p>
        </p:txBody>
      </p:sp>
      <p:sp>
        <p:nvSpPr>
          <p:cNvPr id="108558" name="Text Box 14"/>
          <p:cNvSpPr txBox="1">
            <a:spLocks noChangeArrowheads="1"/>
          </p:cNvSpPr>
          <p:nvPr/>
        </p:nvSpPr>
        <p:spPr bwMode="auto">
          <a:xfrm>
            <a:off x="8388350" y="5157788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D</a:t>
            </a:r>
            <a:endParaRPr lang="ru-RU" altLang="ru-RU" sz="2400" b="1" i="1"/>
          </a:p>
        </p:txBody>
      </p:sp>
      <p:sp>
        <p:nvSpPr>
          <p:cNvPr id="108559" name="Oval 15"/>
          <p:cNvSpPr>
            <a:spLocks noChangeArrowheads="1"/>
          </p:cNvSpPr>
          <p:nvPr/>
        </p:nvSpPr>
        <p:spPr bwMode="auto">
          <a:xfrm>
            <a:off x="6300788" y="3860800"/>
            <a:ext cx="144462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60" name="Oval 16"/>
          <p:cNvSpPr>
            <a:spLocks noChangeArrowheads="1"/>
          </p:cNvSpPr>
          <p:nvPr/>
        </p:nvSpPr>
        <p:spPr bwMode="auto">
          <a:xfrm>
            <a:off x="7092950" y="3429000"/>
            <a:ext cx="144463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61" name="Oval 17"/>
          <p:cNvSpPr>
            <a:spLocks noChangeArrowheads="1"/>
          </p:cNvSpPr>
          <p:nvPr/>
        </p:nvSpPr>
        <p:spPr bwMode="auto">
          <a:xfrm>
            <a:off x="8243888" y="2492375"/>
            <a:ext cx="144462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62" name="Oval 18"/>
          <p:cNvSpPr>
            <a:spLocks noChangeArrowheads="1"/>
          </p:cNvSpPr>
          <p:nvPr/>
        </p:nvSpPr>
        <p:spPr bwMode="auto">
          <a:xfrm>
            <a:off x="8243888" y="5373688"/>
            <a:ext cx="144462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66" name="Freeform 22"/>
          <p:cNvSpPr>
            <a:spLocks/>
          </p:cNvSpPr>
          <p:nvPr/>
        </p:nvSpPr>
        <p:spPr bwMode="auto">
          <a:xfrm>
            <a:off x="6370638" y="3124200"/>
            <a:ext cx="14287" cy="2667000"/>
          </a:xfrm>
          <a:custGeom>
            <a:avLst/>
            <a:gdLst>
              <a:gd name="T0" fmla="*/ 22679815 w 9"/>
              <a:gd name="T1" fmla="*/ 2147483647 h 1680"/>
              <a:gd name="T2" fmla="*/ 0 w 9"/>
              <a:gd name="T3" fmla="*/ 0 h 1680"/>
              <a:gd name="T4" fmla="*/ 0 60000 65536"/>
              <a:gd name="T5" fmla="*/ 0 60000 65536"/>
              <a:gd name="T6" fmla="*/ 0 w 9"/>
              <a:gd name="T7" fmla="*/ 0 h 1680"/>
              <a:gd name="T8" fmla="*/ 9 w 9"/>
              <a:gd name="T9" fmla="*/ 1680 h 16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" h="1680">
                <a:moveTo>
                  <a:pt x="9" y="1680"/>
                </a:moveTo>
                <a:lnTo>
                  <a:pt x="0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8567" name="Text Box 23"/>
          <p:cNvSpPr txBox="1">
            <a:spLocks noChangeArrowheads="1"/>
          </p:cNvSpPr>
          <p:nvPr/>
        </p:nvSpPr>
        <p:spPr bwMode="auto">
          <a:xfrm>
            <a:off x="6300788" y="508476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Е</a:t>
            </a:r>
          </a:p>
        </p:txBody>
      </p:sp>
      <p:sp>
        <p:nvSpPr>
          <p:cNvPr id="19474" name="Rectangle 28"/>
          <p:cNvSpPr>
            <a:spLocks noChangeArrowheads="1"/>
          </p:cNvSpPr>
          <p:nvPr/>
        </p:nvSpPr>
        <p:spPr bwMode="auto">
          <a:xfrm>
            <a:off x="0" y="3367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8574" name="Text Box 30"/>
          <p:cNvSpPr txBox="1">
            <a:spLocks noChangeArrowheads="1"/>
          </p:cNvSpPr>
          <p:nvPr/>
        </p:nvSpPr>
        <p:spPr bwMode="auto">
          <a:xfrm>
            <a:off x="382588" y="2662238"/>
            <a:ext cx="4743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CC0000"/>
                </a:solidFill>
                <a:latin typeface="Times New Roman" panose="02020603050405020304" pitchFamily="18" charset="0"/>
              </a:rPr>
              <a:t>Доказать, что </a:t>
            </a:r>
            <a:r>
              <a:rPr lang="el-GR" altLang="ru-RU" sz="2400" b="1" i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ru-RU" altLang="ru-RU" sz="2400" b="1" i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единственная.</a:t>
            </a:r>
            <a:endParaRPr lang="el-GR" altLang="ru-RU" sz="2400" b="1" i="1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 tmFilter="0,0; .5, 1; 1, 1"/>
                                        <p:tgtEl>
                                          <p:spTgt spid="108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2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0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8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8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85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5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10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85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0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8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8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8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08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7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0" dur="1000"/>
                                        <p:tgtEl>
                                          <p:spTgt spid="108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8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08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085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 tmFilter="0,0; .5, 1; 1, 1"/>
                                        <p:tgtEl>
                                          <p:spTgt spid="108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 build="p"/>
      <p:bldP spid="108548" grpId="0" build="allAtOnce"/>
      <p:bldP spid="108555" grpId="0"/>
      <p:bldP spid="108556" grpId="0"/>
      <p:bldP spid="108557" grpId="0"/>
      <p:bldP spid="108558" grpId="0"/>
      <p:bldP spid="108559" grpId="0" animBg="1"/>
      <p:bldP spid="108560" grpId="0" animBg="1"/>
      <p:bldP spid="108561" grpId="0" animBg="1"/>
      <p:bldP spid="108562" grpId="0" animBg="1"/>
      <p:bldP spid="108567" grpId="0"/>
      <p:bldP spid="10857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 dirty="0">
                <a:latin typeface="Georgia" pitchFamily="16" charset="0"/>
              </a:rPr>
              <a:t>Задача </a:t>
            </a:r>
          </a:p>
        </p:txBody>
      </p:sp>
      <p:sp>
        <p:nvSpPr>
          <p:cNvPr id="112645" name="Freeform 5"/>
          <p:cNvSpPr>
            <a:spLocks/>
          </p:cNvSpPr>
          <p:nvPr/>
        </p:nvSpPr>
        <p:spPr bwMode="auto">
          <a:xfrm>
            <a:off x="611188" y="4508500"/>
            <a:ext cx="3535362" cy="1554163"/>
          </a:xfrm>
          <a:custGeom>
            <a:avLst/>
            <a:gdLst>
              <a:gd name="T0" fmla="*/ 0 w 2227"/>
              <a:gd name="T1" fmla="*/ 47883778 h 979"/>
              <a:gd name="T2" fmla="*/ 2147483647 w 2227"/>
              <a:gd name="T3" fmla="*/ 2147483647 h 979"/>
              <a:gd name="T4" fmla="*/ 2147483647 w 2227"/>
              <a:gd name="T5" fmla="*/ 0 h 979"/>
              <a:gd name="T6" fmla="*/ 47882160 w 2227"/>
              <a:gd name="T7" fmla="*/ 98286919 h 979"/>
              <a:gd name="T8" fmla="*/ 0 60000 65536"/>
              <a:gd name="T9" fmla="*/ 0 60000 65536"/>
              <a:gd name="T10" fmla="*/ 0 60000 65536"/>
              <a:gd name="T11" fmla="*/ 0 60000 65536"/>
              <a:gd name="T12" fmla="*/ 0 w 2227"/>
              <a:gd name="T13" fmla="*/ 0 h 979"/>
              <a:gd name="T14" fmla="*/ 2227 w 2227"/>
              <a:gd name="T15" fmla="*/ 979 h 9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27" h="979">
                <a:moveTo>
                  <a:pt x="0" y="19"/>
                </a:moveTo>
                <a:lnTo>
                  <a:pt x="1459" y="979"/>
                </a:lnTo>
                <a:lnTo>
                  <a:pt x="2227" y="0"/>
                </a:lnTo>
                <a:lnTo>
                  <a:pt x="19" y="39"/>
                </a:lnTo>
              </a:path>
            </a:pathLst>
          </a:custGeom>
          <a:solidFill>
            <a:srgbClr val="CCFFCC"/>
          </a:solidFill>
          <a:ln w="9525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395288" y="44370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А</a:t>
            </a:r>
          </a:p>
        </p:txBody>
      </p:sp>
      <p:sp>
        <p:nvSpPr>
          <p:cNvPr id="112647" name="Text Box 7"/>
          <p:cNvSpPr txBox="1">
            <a:spLocks noChangeArrowheads="1"/>
          </p:cNvSpPr>
          <p:nvPr/>
        </p:nvSpPr>
        <p:spPr bwMode="auto">
          <a:xfrm>
            <a:off x="2627313" y="60928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В</a:t>
            </a:r>
          </a:p>
        </p:txBody>
      </p:sp>
      <p:sp>
        <p:nvSpPr>
          <p:cNvPr id="112648" name="Text Box 8"/>
          <p:cNvSpPr txBox="1">
            <a:spLocks noChangeArrowheads="1"/>
          </p:cNvSpPr>
          <p:nvPr/>
        </p:nvSpPr>
        <p:spPr bwMode="auto">
          <a:xfrm>
            <a:off x="3995738" y="43656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С</a:t>
            </a:r>
          </a:p>
        </p:txBody>
      </p:sp>
      <p:sp>
        <p:nvSpPr>
          <p:cNvPr id="112649" name="Text Box 9"/>
          <p:cNvSpPr txBox="1">
            <a:spLocks noChangeArrowheads="1"/>
          </p:cNvSpPr>
          <p:nvPr/>
        </p:nvSpPr>
        <p:spPr bwMode="auto">
          <a:xfrm>
            <a:off x="1763713" y="148431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D</a:t>
            </a:r>
            <a:endParaRPr lang="ru-RU" altLang="ru-RU" sz="2400" b="1" i="1"/>
          </a:p>
        </p:txBody>
      </p:sp>
      <p:sp>
        <p:nvSpPr>
          <p:cNvPr id="112650" name="Text Box 10"/>
          <p:cNvSpPr txBox="1">
            <a:spLocks noChangeArrowheads="1"/>
          </p:cNvSpPr>
          <p:nvPr/>
        </p:nvSpPr>
        <p:spPr bwMode="auto">
          <a:xfrm>
            <a:off x="900113" y="285273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M</a:t>
            </a:r>
            <a:endParaRPr lang="ru-RU" altLang="ru-RU" sz="2400" b="1" i="1"/>
          </a:p>
        </p:txBody>
      </p:sp>
      <p:sp>
        <p:nvSpPr>
          <p:cNvPr id="112651" name="Text Box 11"/>
          <p:cNvSpPr txBox="1">
            <a:spLocks noChangeArrowheads="1"/>
          </p:cNvSpPr>
          <p:nvPr/>
        </p:nvSpPr>
        <p:spPr bwMode="auto">
          <a:xfrm>
            <a:off x="1979613" y="42926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N</a:t>
            </a:r>
            <a:endParaRPr lang="ru-RU" altLang="ru-RU" sz="2400" b="1" i="1"/>
          </a:p>
        </p:txBody>
      </p:sp>
      <p:sp>
        <p:nvSpPr>
          <p:cNvPr id="112652" name="Text Box 12"/>
          <p:cNvSpPr txBox="1">
            <a:spLocks noChangeArrowheads="1"/>
          </p:cNvSpPr>
          <p:nvPr/>
        </p:nvSpPr>
        <p:spPr bwMode="auto">
          <a:xfrm>
            <a:off x="2916238" y="28527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P</a:t>
            </a:r>
            <a:endParaRPr lang="ru-RU" altLang="ru-RU" sz="2400" b="1" i="1"/>
          </a:p>
        </p:txBody>
      </p:sp>
      <p:sp>
        <p:nvSpPr>
          <p:cNvPr id="112653" name="Text Box 13"/>
          <p:cNvSpPr txBox="1">
            <a:spLocks noChangeArrowheads="1"/>
          </p:cNvSpPr>
          <p:nvPr/>
        </p:nvSpPr>
        <p:spPr bwMode="auto">
          <a:xfrm>
            <a:off x="1979613" y="6165850"/>
            <a:ext cx="500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Р</a:t>
            </a:r>
            <a:r>
              <a:rPr lang="ru-RU" altLang="ru-RU" sz="2400" b="1" i="1" baseline="-25000"/>
              <a:t>1</a:t>
            </a:r>
            <a:endParaRPr lang="ru-RU" altLang="ru-RU" sz="2400" b="1" i="1"/>
          </a:p>
        </p:txBody>
      </p:sp>
      <p:sp>
        <p:nvSpPr>
          <p:cNvPr id="112654" name="Text Box 14"/>
          <p:cNvSpPr txBox="1">
            <a:spLocks noChangeArrowheads="1"/>
          </p:cNvSpPr>
          <p:nvPr/>
        </p:nvSpPr>
        <p:spPr bwMode="auto">
          <a:xfrm>
            <a:off x="2268538" y="4941888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К</a:t>
            </a:r>
          </a:p>
        </p:txBody>
      </p:sp>
      <p:sp>
        <p:nvSpPr>
          <p:cNvPr id="112655" name="Oval 15"/>
          <p:cNvSpPr>
            <a:spLocks noChangeArrowheads="1"/>
          </p:cNvSpPr>
          <p:nvPr/>
        </p:nvSpPr>
        <p:spPr bwMode="auto">
          <a:xfrm>
            <a:off x="1763713" y="1916113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56" name="Freeform 16"/>
          <p:cNvSpPr>
            <a:spLocks/>
          </p:cNvSpPr>
          <p:nvPr/>
        </p:nvSpPr>
        <p:spPr bwMode="auto">
          <a:xfrm>
            <a:off x="685800" y="1965325"/>
            <a:ext cx="1143000" cy="2622550"/>
          </a:xfrm>
          <a:custGeom>
            <a:avLst/>
            <a:gdLst>
              <a:gd name="T0" fmla="*/ 0 w 720"/>
              <a:gd name="T1" fmla="*/ 2147483647 h 1652"/>
              <a:gd name="T2" fmla="*/ 1814512678 w 720"/>
              <a:gd name="T3" fmla="*/ 0 h 1652"/>
              <a:gd name="T4" fmla="*/ 0 60000 65536"/>
              <a:gd name="T5" fmla="*/ 0 60000 65536"/>
              <a:gd name="T6" fmla="*/ 0 w 720"/>
              <a:gd name="T7" fmla="*/ 0 h 1652"/>
              <a:gd name="T8" fmla="*/ 720 w 720"/>
              <a:gd name="T9" fmla="*/ 1652 h 16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1652">
                <a:moveTo>
                  <a:pt x="0" y="1652"/>
                </a:moveTo>
                <a:lnTo>
                  <a:pt x="72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57" name="Freeform 17"/>
          <p:cNvSpPr>
            <a:spLocks/>
          </p:cNvSpPr>
          <p:nvPr/>
        </p:nvSpPr>
        <p:spPr bwMode="auto">
          <a:xfrm>
            <a:off x="1828800" y="1965325"/>
            <a:ext cx="1082675" cy="4084638"/>
          </a:xfrm>
          <a:custGeom>
            <a:avLst/>
            <a:gdLst>
              <a:gd name="T0" fmla="*/ 1718746741 w 682"/>
              <a:gd name="T1" fmla="*/ 2147483647 h 2573"/>
              <a:gd name="T2" fmla="*/ 0 w 682"/>
              <a:gd name="T3" fmla="*/ 0 h 2573"/>
              <a:gd name="T4" fmla="*/ 0 60000 65536"/>
              <a:gd name="T5" fmla="*/ 0 60000 65536"/>
              <a:gd name="T6" fmla="*/ 0 w 682"/>
              <a:gd name="T7" fmla="*/ 0 h 2573"/>
              <a:gd name="T8" fmla="*/ 682 w 682"/>
              <a:gd name="T9" fmla="*/ 2573 h 25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2573">
                <a:moveTo>
                  <a:pt x="682" y="2573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58" name="Freeform 18"/>
          <p:cNvSpPr>
            <a:spLocks/>
          </p:cNvSpPr>
          <p:nvPr/>
        </p:nvSpPr>
        <p:spPr bwMode="auto">
          <a:xfrm>
            <a:off x="1828800" y="1965325"/>
            <a:ext cx="2270125" cy="2546350"/>
          </a:xfrm>
          <a:custGeom>
            <a:avLst/>
            <a:gdLst>
              <a:gd name="T0" fmla="*/ 2147483647 w 1430"/>
              <a:gd name="T1" fmla="*/ 2147483647 h 1604"/>
              <a:gd name="T2" fmla="*/ 0 w 1430"/>
              <a:gd name="T3" fmla="*/ 0 h 1604"/>
              <a:gd name="T4" fmla="*/ 0 60000 65536"/>
              <a:gd name="T5" fmla="*/ 0 60000 65536"/>
              <a:gd name="T6" fmla="*/ 0 w 1430"/>
              <a:gd name="T7" fmla="*/ 0 h 1604"/>
              <a:gd name="T8" fmla="*/ 1430 w 1430"/>
              <a:gd name="T9" fmla="*/ 1604 h 16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30" h="1604">
                <a:moveTo>
                  <a:pt x="1430" y="1604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59" name="Freeform 19"/>
          <p:cNvSpPr>
            <a:spLocks/>
          </p:cNvSpPr>
          <p:nvPr/>
        </p:nvSpPr>
        <p:spPr bwMode="auto">
          <a:xfrm>
            <a:off x="1844675" y="1997075"/>
            <a:ext cx="577850" cy="2254250"/>
          </a:xfrm>
          <a:custGeom>
            <a:avLst/>
            <a:gdLst>
              <a:gd name="T0" fmla="*/ 0 w 364"/>
              <a:gd name="T1" fmla="*/ 0 h 1420"/>
              <a:gd name="T2" fmla="*/ 917336964 w 364"/>
              <a:gd name="T3" fmla="*/ 2147483647 h 1420"/>
              <a:gd name="T4" fmla="*/ 0 60000 65536"/>
              <a:gd name="T5" fmla="*/ 0 60000 65536"/>
              <a:gd name="T6" fmla="*/ 0 w 364"/>
              <a:gd name="T7" fmla="*/ 0 h 1420"/>
              <a:gd name="T8" fmla="*/ 364 w 364"/>
              <a:gd name="T9" fmla="*/ 1420 h 142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4" h="1420">
                <a:moveTo>
                  <a:pt x="0" y="0"/>
                </a:moveTo>
                <a:lnTo>
                  <a:pt x="364" y="1420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60" name="Freeform 20"/>
          <p:cNvSpPr>
            <a:spLocks/>
          </p:cNvSpPr>
          <p:nvPr/>
        </p:nvSpPr>
        <p:spPr bwMode="auto">
          <a:xfrm>
            <a:off x="715963" y="4602163"/>
            <a:ext cx="2179637" cy="1433512"/>
          </a:xfrm>
          <a:custGeom>
            <a:avLst/>
            <a:gdLst>
              <a:gd name="T0" fmla="*/ 0 w 1373"/>
              <a:gd name="T1" fmla="*/ 0 h 903"/>
              <a:gd name="T2" fmla="*/ 2147483647 w 1373"/>
              <a:gd name="T3" fmla="*/ 2147483647 h 903"/>
              <a:gd name="T4" fmla="*/ 0 60000 65536"/>
              <a:gd name="T5" fmla="*/ 0 60000 65536"/>
              <a:gd name="T6" fmla="*/ 0 w 1373"/>
              <a:gd name="T7" fmla="*/ 0 h 903"/>
              <a:gd name="T8" fmla="*/ 1373 w 1373"/>
              <a:gd name="T9" fmla="*/ 903 h 90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3" h="903">
                <a:moveTo>
                  <a:pt x="0" y="0"/>
                </a:moveTo>
                <a:lnTo>
                  <a:pt x="1373" y="903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61" name="Text Box 21"/>
          <p:cNvSpPr txBox="1">
            <a:spLocks noChangeArrowheads="1"/>
          </p:cNvSpPr>
          <p:nvPr/>
        </p:nvSpPr>
        <p:spPr bwMode="auto">
          <a:xfrm>
            <a:off x="4335463" y="927100"/>
            <a:ext cx="299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Дано: </a:t>
            </a:r>
            <a:r>
              <a:rPr lang="en-US" altLang="ru-RU" sz="2400" b="1" i="1">
                <a:latin typeface="Georgia" panose="02040502050405020303" pitchFamily="18" charset="0"/>
              </a:rPr>
              <a:t>D</a:t>
            </a:r>
            <a:r>
              <a:rPr lang="ru-RU" altLang="ru-RU" sz="2400" b="1" i="1">
                <a:latin typeface="Georgia" panose="02040502050405020303" pitchFamily="18" charset="0"/>
              </a:rPr>
              <a:t>      (АВС),</a:t>
            </a:r>
          </a:p>
        </p:txBody>
      </p:sp>
      <p:graphicFrame>
        <p:nvGraphicFramePr>
          <p:cNvPr id="112662" name="Object 22"/>
          <p:cNvGraphicFramePr>
            <a:graphicFrameLocks noChangeAspect="1"/>
          </p:cNvGraphicFramePr>
          <p:nvPr/>
        </p:nvGraphicFramePr>
        <p:xfrm>
          <a:off x="5724525" y="908050"/>
          <a:ext cx="409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4" name="Формула" r:id="rId3" imgW="126835" imgH="152202" progId="Equation.3">
                  <p:embed/>
                </p:oleObj>
              </mc:Choice>
              <mc:Fallback>
                <p:oleObj name="Формула" r:id="rId3" imgW="126835" imgH="152202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908050"/>
                        <a:ext cx="409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0" name="Text Box 24"/>
          <p:cNvSpPr txBox="1">
            <a:spLocks noChangeArrowheads="1"/>
          </p:cNvSpPr>
          <p:nvPr/>
        </p:nvSpPr>
        <p:spPr bwMode="auto">
          <a:xfrm>
            <a:off x="7288213" y="71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 b="1" i="1">
              <a:latin typeface="Georgia" panose="02040502050405020303" pitchFamily="18" charset="0"/>
            </a:endParaRPr>
          </a:p>
        </p:txBody>
      </p:sp>
      <p:sp>
        <p:nvSpPr>
          <p:cNvPr id="112665" name="Text Box 25"/>
          <p:cNvSpPr txBox="1">
            <a:spLocks noChangeArrowheads="1"/>
          </p:cNvSpPr>
          <p:nvPr/>
        </p:nvSpPr>
        <p:spPr bwMode="auto">
          <a:xfrm>
            <a:off x="4335463" y="1431925"/>
            <a:ext cx="4683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АМ = М</a:t>
            </a:r>
            <a:r>
              <a:rPr lang="en-US" altLang="ru-RU" sz="2400" b="1" i="1">
                <a:latin typeface="Georgia" panose="02040502050405020303" pitchFamily="18" charset="0"/>
              </a:rPr>
              <a:t>D</a:t>
            </a:r>
            <a:r>
              <a:rPr lang="ru-RU" altLang="ru-RU" sz="2400" b="1" i="1">
                <a:latin typeface="Georgia" panose="02040502050405020303" pitchFamily="18" charset="0"/>
              </a:rPr>
              <a:t>; В</a:t>
            </a:r>
            <a:r>
              <a:rPr lang="en-US" altLang="ru-RU" sz="2400" b="1" i="1">
                <a:latin typeface="Georgia" panose="02040502050405020303" pitchFamily="18" charset="0"/>
              </a:rPr>
              <a:t>N = ND; CP = PD</a:t>
            </a:r>
            <a:endParaRPr lang="ru-RU" altLang="ru-RU" sz="2400" b="1" i="1">
              <a:latin typeface="Georgia" panose="02040502050405020303" pitchFamily="18" charset="0"/>
            </a:endParaRPr>
          </a:p>
        </p:txBody>
      </p:sp>
      <p:sp>
        <p:nvSpPr>
          <p:cNvPr id="112666" name="Oval 26"/>
          <p:cNvSpPr>
            <a:spLocks noChangeArrowheads="1"/>
          </p:cNvSpPr>
          <p:nvPr/>
        </p:nvSpPr>
        <p:spPr bwMode="auto">
          <a:xfrm>
            <a:off x="1187450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67" name="Oval 27"/>
          <p:cNvSpPr>
            <a:spLocks noChangeArrowheads="1"/>
          </p:cNvSpPr>
          <p:nvPr/>
        </p:nvSpPr>
        <p:spPr bwMode="auto">
          <a:xfrm>
            <a:off x="2339975" y="4149725"/>
            <a:ext cx="142875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68" name="Oval 28"/>
          <p:cNvSpPr>
            <a:spLocks noChangeArrowheads="1"/>
          </p:cNvSpPr>
          <p:nvPr/>
        </p:nvSpPr>
        <p:spPr bwMode="auto">
          <a:xfrm>
            <a:off x="2987675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69" name="Freeform 29"/>
          <p:cNvSpPr>
            <a:spLocks/>
          </p:cNvSpPr>
          <p:nvPr/>
        </p:nvSpPr>
        <p:spPr bwMode="auto">
          <a:xfrm>
            <a:off x="684213" y="4581525"/>
            <a:ext cx="2179637" cy="1431925"/>
          </a:xfrm>
          <a:custGeom>
            <a:avLst/>
            <a:gdLst>
              <a:gd name="T0" fmla="*/ 0 w 1373"/>
              <a:gd name="T1" fmla="*/ 0 h 902"/>
              <a:gd name="T2" fmla="*/ 2147483647 w 1373"/>
              <a:gd name="T3" fmla="*/ 2147483647 h 902"/>
              <a:gd name="T4" fmla="*/ 0 60000 65536"/>
              <a:gd name="T5" fmla="*/ 0 60000 65536"/>
              <a:gd name="T6" fmla="*/ 0 w 1373"/>
              <a:gd name="T7" fmla="*/ 0 h 902"/>
              <a:gd name="T8" fmla="*/ 1373 w 1373"/>
              <a:gd name="T9" fmla="*/ 902 h 90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73" h="902">
                <a:moveTo>
                  <a:pt x="0" y="0"/>
                </a:moveTo>
                <a:lnTo>
                  <a:pt x="1373" y="90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0" name="Freeform 30"/>
          <p:cNvSpPr>
            <a:spLocks/>
          </p:cNvSpPr>
          <p:nvPr/>
        </p:nvSpPr>
        <p:spPr bwMode="auto">
          <a:xfrm>
            <a:off x="2879725" y="4525963"/>
            <a:ext cx="1219200" cy="1524000"/>
          </a:xfrm>
          <a:custGeom>
            <a:avLst/>
            <a:gdLst>
              <a:gd name="T0" fmla="*/ 0 w 768"/>
              <a:gd name="T1" fmla="*/ 2147483647 h 960"/>
              <a:gd name="T2" fmla="*/ 1935480178 w 768"/>
              <a:gd name="T3" fmla="*/ 0 h 960"/>
              <a:gd name="T4" fmla="*/ 0 60000 65536"/>
              <a:gd name="T5" fmla="*/ 0 60000 65536"/>
              <a:gd name="T6" fmla="*/ 0 w 768"/>
              <a:gd name="T7" fmla="*/ 0 h 960"/>
              <a:gd name="T8" fmla="*/ 768 w 768"/>
              <a:gd name="T9" fmla="*/ 960 h 9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8" h="960">
                <a:moveTo>
                  <a:pt x="0" y="960"/>
                </a:moveTo>
                <a:lnTo>
                  <a:pt x="76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1" name="Freeform 31"/>
          <p:cNvSpPr>
            <a:spLocks/>
          </p:cNvSpPr>
          <p:nvPr/>
        </p:nvSpPr>
        <p:spPr bwMode="auto">
          <a:xfrm>
            <a:off x="762000" y="4525963"/>
            <a:ext cx="3322638" cy="46037"/>
          </a:xfrm>
          <a:custGeom>
            <a:avLst/>
            <a:gdLst>
              <a:gd name="T0" fmla="*/ 0 w 2093"/>
              <a:gd name="T1" fmla="*/ 73082949 h 29"/>
              <a:gd name="T2" fmla="*/ 2147483647 w 2093"/>
              <a:gd name="T3" fmla="*/ 0 h 29"/>
              <a:gd name="T4" fmla="*/ 0 60000 65536"/>
              <a:gd name="T5" fmla="*/ 0 60000 65536"/>
              <a:gd name="T6" fmla="*/ 0 w 2093"/>
              <a:gd name="T7" fmla="*/ 0 h 29"/>
              <a:gd name="T8" fmla="*/ 2093 w 2093"/>
              <a:gd name="T9" fmla="*/ 29 h 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93" h="29">
                <a:moveTo>
                  <a:pt x="0" y="29"/>
                </a:moveTo>
                <a:lnTo>
                  <a:pt x="2093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2" name="Oval 32"/>
          <p:cNvSpPr>
            <a:spLocks noChangeArrowheads="1"/>
          </p:cNvSpPr>
          <p:nvPr/>
        </p:nvSpPr>
        <p:spPr bwMode="auto">
          <a:xfrm>
            <a:off x="2627313" y="5229225"/>
            <a:ext cx="142875" cy="1222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73" name="Text Box 33"/>
          <p:cNvSpPr txBox="1">
            <a:spLocks noChangeArrowheads="1"/>
          </p:cNvSpPr>
          <p:nvPr/>
        </p:nvSpPr>
        <p:spPr bwMode="auto">
          <a:xfrm>
            <a:off x="4356100" y="1916113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К     В</a:t>
            </a:r>
            <a:r>
              <a:rPr lang="en-US" altLang="ru-RU" sz="2400" b="1" i="1">
                <a:latin typeface="Georgia" panose="02040502050405020303" pitchFamily="18" charset="0"/>
              </a:rPr>
              <a:t>N</a:t>
            </a:r>
            <a:r>
              <a:rPr lang="ru-RU" altLang="ru-RU" sz="2400" b="1" i="1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112674" name="Object 34"/>
          <p:cNvGraphicFramePr>
            <a:graphicFrameLocks noChangeAspect="1"/>
          </p:cNvGraphicFramePr>
          <p:nvPr/>
        </p:nvGraphicFramePr>
        <p:xfrm>
          <a:off x="4716463" y="1916113"/>
          <a:ext cx="417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Формула" r:id="rId5" imgW="126725" imgH="126725" progId="Equation.3">
                  <p:embed/>
                </p:oleObj>
              </mc:Choice>
              <mc:Fallback>
                <p:oleObj name="Формула" r:id="rId5" imgW="126725" imgH="126725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916113"/>
                        <a:ext cx="4175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76" name="Text Box 36"/>
          <p:cNvSpPr txBox="1">
            <a:spLocks noChangeArrowheads="1"/>
          </p:cNvSpPr>
          <p:nvPr/>
        </p:nvSpPr>
        <p:spPr bwMode="auto">
          <a:xfrm>
            <a:off x="4408488" y="2295525"/>
            <a:ext cx="416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Определить</a:t>
            </a:r>
            <a:r>
              <a:rPr lang="ru-RU" altLang="ru-RU" sz="2400" b="1" i="1">
                <a:solidFill>
                  <a:schemeClr val="accent2"/>
                </a:solidFill>
                <a:latin typeface="Georgia" panose="02040502050405020303" pitchFamily="18" charset="0"/>
              </a:rPr>
              <a:t>  </a:t>
            </a:r>
            <a:r>
              <a:rPr lang="ru-RU" altLang="ru-RU" sz="2400" b="1" i="1">
                <a:latin typeface="Georgia" panose="02040502050405020303" pitchFamily="18" charset="0"/>
              </a:rPr>
              <a:t>взаимное </a:t>
            </a:r>
          </a:p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расположение прямых:</a:t>
            </a:r>
            <a:endParaRPr lang="ru-RU" altLang="ru-RU" sz="2400" b="1" i="1">
              <a:solidFill>
                <a:schemeClr val="accent2"/>
              </a:solidFill>
              <a:latin typeface="Georgia" panose="02040502050405020303" pitchFamily="18" charset="0"/>
            </a:endParaRPr>
          </a:p>
        </p:txBody>
      </p:sp>
      <p:sp>
        <p:nvSpPr>
          <p:cNvPr id="112677" name="Text Box 37"/>
          <p:cNvSpPr txBox="1">
            <a:spLocks noChangeArrowheads="1"/>
          </p:cNvSpPr>
          <p:nvPr/>
        </p:nvSpPr>
        <p:spPr bwMode="auto">
          <a:xfrm>
            <a:off x="4264025" y="3159125"/>
            <a:ext cx="2168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а)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ND  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и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AB</a:t>
            </a:r>
            <a:endParaRPr lang="ru-RU" altLang="ru-RU" sz="2400" b="1" i="1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  <p:sp>
        <p:nvSpPr>
          <p:cNvPr id="112678" name="Freeform 38"/>
          <p:cNvSpPr>
            <a:spLocks/>
          </p:cNvSpPr>
          <p:nvPr/>
        </p:nvSpPr>
        <p:spPr bwMode="auto">
          <a:xfrm>
            <a:off x="2408238" y="3322638"/>
            <a:ext cx="669925" cy="3565525"/>
          </a:xfrm>
          <a:custGeom>
            <a:avLst/>
            <a:gdLst>
              <a:gd name="T0" fmla="*/ 0 w 422"/>
              <a:gd name="T1" fmla="*/ 2147483647 h 2246"/>
              <a:gd name="T2" fmla="*/ 1063506027 w 422"/>
              <a:gd name="T3" fmla="*/ 0 h 2246"/>
              <a:gd name="T4" fmla="*/ 0 60000 65536"/>
              <a:gd name="T5" fmla="*/ 0 60000 65536"/>
              <a:gd name="T6" fmla="*/ 0 w 422"/>
              <a:gd name="T7" fmla="*/ 0 h 2246"/>
              <a:gd name="T8" fmla="*/ 422 w 422"/>
              <a:gd name="T9" fmla="*/ 2246 h 224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22" h="2246">
                <a:moveTo>
                  <a:pt x="0" y="2246"/>
                </a:moveTo>
                <a:lnTo>
                  <a:pt x="42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79" name="Freeform 39"/>
          <p:cNvSpPr>
            <a:spLocks/>
          </p:cNvSpPr>
          <p:nvPr/>
        </p:nvSpPr>
        <p:spPr bwMode="auto">
          <a:xfrm>
            <a:off x="2268538" y="4525963"/>
            <a:ext cx="1844675" cy="2332037"/>
          </a:xfrm>
          <a:custGeom>
            <a:avLst/>
            <a:gdLst>
              <a:gd name="T0" fmla="*/ 0 w 1162"/>
              <a:gd name="T1" fmla="*/ 2147483647 h 1469"/>
              <a:gd name="T2" fmla="*/ 2147483647 w 1162"/>
              <a:gd name="T3" fmla="*/ 0 h 1469"/>
              <a:gd name="T4" fmla="*/ 0 60000 65536"/>
              <a:gd name="T5" fmla="*/ 0 60000 65536"/>
              <a:gd name="T6" fmla="*/ 0 w 1162"/>
              <a:gd name="T7" fmla="*/ 0 h 1469"/>
              <a:gd name="T8" fmla="*/ 1162 w 1162"/>
              <a:gd name="T9" fmla="*/ 1469 h 146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62" h="1469">
                <a:moveTo>
                  <a:pt x="0" y="1469"/>
                </a:moveTo>
                <a:lnTo>
                  <a:pt x="116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680" name="Text Box 40"/>
          <p:cNvSpPr txBox="1">
            <a:spLocks noChangeArrowheads="1"/>
          </p:cNvSpPr>
          <p:nvPr/>
        </p:nvSpPr>
        <p:spPr bwMode="auto">
          <a:xfrm>
            <a:off x="4284663" y="3573463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б)  РК  и  ВС</a:t>
            </a:r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>
            <a:off x="4284663" y="40052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в)  М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N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и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AB</a:t>
            </a:r>
            <a:endParaRPr lang="ru-RU" altLang="ru-RU" sz="2400" b="1" i="1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  <p:sp>
        <p:nvSpPr>
          <p:cNvPr id="2086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2087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363" y="4672013"/>
            <a:ext cx="1497012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2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2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6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6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26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26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2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 tmFilter="0,0; .5, 1; 1, 1"/>
                                        <p:tgtEl>
                                          <p:spTgt spid="112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2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050"/>
                            </p:stCondLst>
                            <p:childTnLst>
                              <p:par>
                                <p:cTn id="6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500"/>
                                        <p:tgtEl>
                                          <p:spTgt spid="11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550"/>
                            </p:stCondLst>
                            <p:childTnLst>
                              <p:par>
                                <p:cTn id="6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" dur="1000"/>
                                        <p:tgtEl>
                                          <p:spTgt spid="11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550"/>
                            </p:stCondLst>
                            <p:childTnLst>
                              <p:par>
                                <p:cTn id="6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1000"/>
                                        <p:tgtEl>
                                          <p:spTgt spid="112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2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 tmFilter="0,0; .5, 1; 1, 1"/>
                                        <p:tgtEl>
                                          <p:spTgt spid="112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8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2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12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12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1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9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12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112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12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1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0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2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12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12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11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1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1000"/>
                                        <p:tgtEl>
                                          <p:spTgt spid="112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5300"/>
                            </p:stCondLst>
                            <p:childTnLst>
                              <p:par>
                                <p:cTn id="11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1" dur="500"/>
                                        <p:tgtEl>
                                          <p:spTgt spid="112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800"/>
                            </p:stCondLst>
                            <p:childTnLst>
                              <p:par>
                                <p:cTn id="1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5" dur="1000"/>
                                        <p:tgtEl>
                                          <p:spTgt spid="112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1126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 tmFilter="0,0; .5, 1; 1, 1"/>
                                        <p:tgtEl>
                                          <p:spTgt spid="112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48" presetClass="entr" presetSubtype="0" ac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12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12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126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12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112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1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12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 tmFilter="0,0; .5, 1; 1, 1"/>
                                        <p:tgtEl>
                                          <p:spTgt spid="112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16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112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 tmFilter="0,0; .5, 1; 1, 1"/>
                                        <p:tgtEl>
                                          <p:spTgt spid="112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17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2" dur="1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4100"/>
                            </p:stCondLst>
                            <p:childTnLst>
                              <p:par>
                                <p:cTn id="174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6" dur="10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1126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 tmFilter="0,0; .5, 1; 1, 1"/>
                                        <p:tgtEl>
                                          <p:spTgt spid="11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18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2000"/>
                                        <p:tgtEl>
                                          <p:spTgt spid="112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1" dur="1000"/>
                                        <p:tgtEl>
                                          <p:spTgt spid="112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94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6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9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0" dur="10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126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1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 nodeType="clickPar">
                      <p:stCondLst>
                        <p:cond delay="indefinite"/>
                      </p:stCondLst>
                      <p:childTnLst>
                        <p:par>
                          <p:cTn id="2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12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 tmFilter="0,0; .5, 1; 1, 1"/>
                                        <p:tgtEl>
                                          <p:spTgt spid="11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1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7" dur="500"/>
                                        <p:tgtEl>
                                          <p:spTgt spid="112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0" dur="500"/>
                                        <p:tgtEl>
                                          <p:spTgt spid="112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/>
      <p:bldP spid="112646" grpId="0"/>
      <p:bldP spid="112647" grpId="0"/>
      <p:bldP spid="112648" grpId="0"/>
      <p:bldP spid="112649" grpId="0"/>
      <p:bldP spid="112650" grpId="0"/>
      <p:bldP spid="112651" grpId="0"/>
      <p:bldP spid="112652" grpId="0"/>
      <p:bldP spid="112653" grpId="0"/>
      <p:bldP spid="112654" grpId="0"/>
      <p:bldP spid="112655" grpId="0" animBg="1"/>
      <p:bldP spid="112661" grpId="0"/>
      <p:bldP spid="112665" grpId="0"/>
      <p:bldP spid="112666" grpId="0" animBg="1"/>
      <p:bldP spid="112667" grpId="0" animBg="1"/>
      <p:bldP spid="112668" grpId="0" animBg="1"/>
      <p:bldP spid="112672" grpId="0" animBg="1"/>
      <p:bldP spid="112673" grpId="0"/>
      <p:bldP spid="112676" grpId="0"/>
      <p:bldP spid="112677" grpId="0"/>
      <p:bldP spid="112680" grpId="0"/>
      <p:bldP spid="11268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 dirty="0">
                <a:latin typeface="Georgia" pitchFamily="16" charset="0"/>
              </a:rPr>
              <a:t>Задача </a:t>
            </a:r>
          </a:p>
        </p:txBody>
      </p:sp>
      <p:sp>
        <p:nvSpPr>
          <p:cNvPr id="3077" name="Freeform 4"/>
          <p:cNvSpPr>
            <a:spLocks/>
          </p:cNvSpPr>
          <p:nvPr/>
        </p:nvSpPr>
        <p:spPr bwMode="auto">
          <a:xfrm>
            <a:off x="611188" y="4508500"/>
            <a:ext cx="3535362" cy="1554163"/>
          </a:xfrm>
          <a:custGeom>
            <a:avLst/>
            <a:gdLst>
              <a:gd name="T0" fmla="*/ 0 w 2227"/>
              <a:gd name="T1" fmla="*/ 47883778 h 979"/>
              <a:gd name="T2" fmla="*/ 2147483647 w 2227"/>
              <a:gd name="T3" fmla="*/ 2147483647 h 979"/>
              <a:gd name="T4" fmla="*/ 2147483647 w 2227"/>
              <a:gd name="T5" fmla="*/ 0 h 979"/>
              <a:gd name="T6" fmla="*/ 47882160 w 2227"/>
              <a:gd name="T7" fmla="*/ 98286919 h 979"/>
              <a:gd name="T8" fmla="*/ 0 60000 65536"/>
              <a:gd name="T9" fmla="*/ 0 60000 65536"/>
              <a:gd name="T10" fmla="*/ 0 60000 65536"/>
              <a:gd name="T11" fmla="*/ 0 60000 65536"/>
              <a:gd name="T12" fmla="*/ 0 w 2227"/>
              <a:gd name="T13" fmla="*/ 0 h 979"/>
              <a:gd name="T14" fmla="*/ 2227 w 2227"/>
              <a:gd name="T15" fmla="*/ 979 h 9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227" h="979">
                <a:moveTo>
                  <a:pt x="0" y="19"/>
                </a:moveTo>
                <a:lnTo>
                  <a:pt x="1459" y="979"/>
                </a:lnTo>
                <a:lnTo>
                  <a:pt x="2227" y="0"/>
                </a:lnTo>
                <a:lnTo>
                  <a:pt x="19" y="39"/>
                </a:lnTo>
              </a:path>
            </a:pathLst>
          </a:custGeom>
          <a:solidFill>
            <a:srgbClr val="CCFFCC"/>
          </a:solidFill>
          <a:ln w="9525">
            <a:solidFill>
              <a:schemeClr val="bg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Text Box 5"/>
          <p:cNvSpPr txBox="1">
            <a:spLocks noChangeArrowheads="1"/>
          </p:cNvSpPr>
          <p:nvPr/>
        </p:nvSpPr>
        <p:spPr bwMode="auto">
          <a:xfrm>
            <a:off x="395288" y="443706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А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627313" y="60928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В</a:t>
            </a:r>
          </a:p>
        </p:txBody>
      </p:sp>
      <p:sp>
        <p:nvSpPr>
          <p:cNvPr id="3080" name="Text Box 7"/>
          <p:cNvSpPr txBox="1">
            <a:spLocks noChangeArrowheads="1"/>
          </p:cNvSpPr>
          <p:nvPr/>
        </p:nvSpPr>
        <p:spPr bwMode="auto">
          <a:xfrm>
            <a:off x="3995738" y="4365625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С</a:t>
            </a:r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1763713" y="1484313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D</a:t>
            </a:r>
            <a:endParaRPr lang="ru-RU" altLang="ru-RU" sz="2400" b="1" i="1"/>
          </a:p>
        </p:txBody>
      </p:sp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900113" y="285273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M</a:t>
            </a:r>
            <a:endParaRPr lang="ru-RU" altLang="ru-RU" sz="2400" b="1" i="1"/>
          </a:p>
        </p:txBody>
      </p:sp>
      <p:sp>
        <p:nvSpPr>
          <p:cNvPr id="3083" name="Text Box 10"/>
          <p:cNvSpPr txBox="1">
            <a:spLocks noChangeArrowheads="1"/>
          </p:cNvSpPr>
          <p:nvPr/>
        </p:nvSpPr>
        <p:spPr bwMode="auto">
          <a:xfrm>
            <a:off x="1979613" y="4292600"/>
            <a:ext cx="404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N</a:t>
            </a:r>
            <a:endParaRPr lang="ru-RU" altLang="ru-RU" sz="2400" b="1" i="1"/>
          </a:p>
        </p:txBody>
      </p:sp>
      <p:sp>
        <p:nvSpPr>
          <p:cNvPr id="3084" name="Text Box 11"/>
          <p:cNvSpPr txBox="1">
            <a:spLocks noChangeArrowheads="1"/>
          </p:cNvSpPr>
          <p:nvPr/>
        </p:nvSpPr>
        <p:spPr bwMode="auto">
          <a:xfrm>
            <a:off x="2916238" y="2852738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/>
              <a:t>P</a:t>
            </a:r>
            <a:endParaRPr lang="ru-RU" altLang="ru-RU" sz="2400" b="1" i="1"/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2268538" y="4941888"/>
            <a:ext cx="371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/>
              <a:t>К</a:t>
            </a:r>
          </a:p>
        </p:txBody>
      </p:sp>
      <p:sp>
        <p:nvSpPr>
          <p:cNvPr id="3086" name="Oval 14"/>
          <p:cNvSpPr>
            <a:spLocks noChangeArrowheads="1"/>
          </p:cNvSpPr>
          <p:nvPr/>
        </p:nvSpPr>
        <p:spPr bwMode="auto">
          <a:xfrm>
            <a:off x="1763713" y="1916113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87" name="Freeform 15"/>
          <p:cNvSpPr>
            <a:spLocks/>
          </p:cNvSpPr>
          <p:nvPr/>
        </p:nvSpPr>
        <p:spPr bwMode="auto">
          <a:xfrm>
            <a:off x="746125" y="1965325"/>
            <a:ext cx="1082675" cy="2606675"/>
          </a:xfrm>
          <a:custGeom>
            <a:avLst/>
            <a:gdLst>
              <a:gd name="T0" fmla="*/ 0 w 682"/>
              <a:gd name="T1" fmla="*/ 2147483647 h 1642"/>
              <a:gd name="T2" fmla="*/ 1718746741 w 682"/>
              <a:gd name="T3" fmla="*/ 0 h 1642"/>
              <a:gd name="T4" fmla="*/ 0 60000 65536"/>
              <a:gd name="T5" fmla="*/ 0 60000 65536"/>
              <a:gd name="T6" fmla="*/ 0 w 682"/>
              <a:gd name="T7" fmla="*/ 0 h 1642"/>
              <a:gd name="T8" fmla="*/ 682 w 682"/>
              <a:gd name="T9" fmla="*/ 1642 h 164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1642">
                <a:moveTo>
                  <a:pt x="0" y="1642"/>
                </a:moveTo>
                <a:lnTo>
                  <a:pt x="682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Freeform 16"/>
          <p:cNvSpPr>
            <a:spLocks/>
          </p:cNvSpPr>
          <p:nvPr/>
        </p:nvSpPr>
        <p:spPr bwMode="auto">
          <a:xfrm>
            <a:off x="1828800" y="1965325"/>
            <a:ext cx="1082675" cy="4084638"/>
          </a:xfrm>
          <a:custGeom>
            <a:avLst/>
            <a:gdLst>
              <a:gd name="T0" fmla="*/ 1718746741 w 682"/>
              <a:gd name="T1" fmla="*/ 2147483647 h 2573"/>
              <a:gd name="T2" fmla="*/ 0 w 682"/>
              <a:gd name="T3" fmla="*/ 0 h 2573"/>
              <a:gd name="T4" fmla="*/ 0 60000 65536"/>
              <a:gd name="T5" fmla="*/ 0 60000 65536"/>
              <a:gd name="T6" fmla="*/ 0 w 682"/>
              <a:gd name="T7" fmla="*/ 0 h 2573"/>
              <a:gd name="T8" fmla="*/ 682 w 682"/>
              <a:gd name="T9" fmla="*/ 2573 h 257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682" h="2573">
                <a:moveTo>
                  <a:pt x="682" y="2573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Freeform 17"/>
          <p:cNvSpPr>
            <a:spLocks/>
          </p:cNvSpPr>
          <p:nvPr/>
        </p:nvSpPr>
        <p:spPr bwMode="auto">
          <a:xfrm>
            <a:off x="1828800" y="1965325"/>
            <a:ext cx="2270125" cy="2546350"/>
          </a:xfrm>
          <a:custGeom>
            <a:avLst/>
            <a:gdLst>
              <a:gd name="T0" fmla="*/ 2147483647 w 1430"/>
              <a:gd name="T1" fmla="*/ 2147483647 h 1604"/>
              <a:gd name="T2" fmla="*/ 0 w 1430"/>
              <a:gd name="T3" fmla="*/ 0 h 1604"/>
              <a:gd name="T4" fmla="*/ 0 60000 65536"/>
              <a:gd name="T5" fmla="*/ 0 60000 65536"/>
              <a:gd name="T6" fmla="*/ 0 w 1430"/>
              <a:gd name="T7" fmla="*/ 0 h 1604"/>
              <a:gd name="T8" fmla="*/ 1430 w 1430"/>
              <a:gd name="T9" fmla="*/ 1604 h 160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430" h="1604">
                <a:moveTo>
                  <a:pt x="1430" y="1604"/>
                </a:move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Text Box 20"/>
          <p:cNvSpPr txBox="1">
            <a:spLocks noChangeArrowheads="1"/>
          </p:cNvSpPr>
          <p:nvPr/>
        </p:nvSpPr>
        <p:spPr bwMode="auto">
          <a:xfrm>
            <a:off x="4335463" y="927100"/>
            <a:ext cx="2998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Дано: </a:t>
            </a:r>
            <a:r>
              <a:rPr lang="en-US" altLang="ru-RU" sz="2400" b="1" i="1">
                <a:latin typeface="Georgia" panose="02040502050405020303" pitchFamily="18" charset="0"/>
              </a:rPr>
              <a:t>D</a:t>
            </a:r>
            <a:r>
              <a:rPr lang="ru-RU" altLang="ru-RU" sz="2400" b="1" i="1">
                <a:latin typeface="Georgia" panose="02040502050405020303" pitchFamily="18" charset="0"/>
              </a:rPr>
              <a:t>      (АВС),</a:t>
            </a:r>
          </a:p>
        </p:txBody>
      </p:sp>
      <p:graphicFrame>
        <p:nvGraphicFramePr>
          <p:cNvPr id="3074" name="Object 21"/>
          <p:cNvGraphicFramePr>
            <a:graphicFrameLocks noChangeAspect="1"/>
          </p:cNvGraphicFramePr>
          <p:nvPr/>
        </p:nvGraphicFramePr>
        <p:xfrm>
          <a:off x="5724525" y="908050"/>
          <a:ext cx="409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Формула" r:id="rId3" imgW="126835" imgH="152202" progId="Equation.3">
                  <p:embed/>
                </p:oleObj>
              </mc:Choice>
              <mc:Fallback>
                <p:oleObj name="Формула" r:id="rId3" imgW="126835" imgH="152202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908050"/>
                        <a:ext cx="409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1" name="Text Box 22"/>
          <p:cNvSpPr txBox="1">
            <a:spLocks noChangeArrowheads="1"/>
          </p:cNvSpPr>
          <p:nvPr/>
        </p:nvSpPr>
        <p:spPr bwMode="auto">
          <a:xfrm>
            <a:off x="7288213" y="711200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 sz="2400" b="1" i="1">
              <a:latin typeface="Georgia" panose="02040502050405020303" pitchFamily="18" charset="0"/>
            </a:endParaRPr>
          </a:p>
        </p:txBody>
      </p:sp>
      <p:sp>
        <p:nvSpPr>
          <p:cNvPr id="3092" name="Text Box 23"/>
          <p:cNvSpPr txBox="1">
            <a:spLocks noChangeArrowheads="1"/>
          </p:cNvSpPr>
          <p:nvPr/>
        </p:nvSpPr>
        <p:spPr bwMode="auto">
          <a:xfrm>
            <a:off x="4335463" y="1431925"/>
            <a:ext cx="4683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АМ = М</a:t>
            </a:r>
            <a:r>
              <a:rPr lang="en-US" altLang="ru-RU" sz="2400" b="1" i="1">
                <a:latin typeface="Georgia" panose="02040502050405020303" pitchFamily="18" charset="0"/>
              </a:rPr>
              <a:t>D</a:t>
            </a:r>
            <a:r>
              <a:rPr lang="ru-RU" altLang="ru-RU" sz="2400" b="1" i="1">
                <a:latin typeface="Georgia" panose="02040502050405020303" pitchFamily="18" charset="0"/>
              </a:rPr>
              <a:t>; В</a:t>
            </a:r>
            <a:r>
              <a:rPr lang="en-US" altLang="ru-RU" sz="2400" b="1" i="1">
                <a:latin typeface="Georgia" panose="02040502050405020303" pitchFamily="18" charset="0"/>
              </a:rPr>
              <a:t>N = ND; CP = PD</a:t>
            </a:r>
            <a:endParaRPr lang="ru-RU" altLang="ru-RU" sz="2400" b="1" i="1">
              <a:latin typeface="Georgia" panose="02040502050405020303" pitchFamily="18" charset="0"/>
            </a:endParaRPr>
          </a:p>
        </p:txBody>
      </p:sp>
      <p:sp>
        <p:nvSpPr>
          <p:cNvPr id="3093" name="Oval 24"/>
          <p:cNvSpPr>
            <a:spLocks noChangeArrowheads="1"/>
          </p:cNvSpPr>
          <p:nvPr/>
        </p:nvSpPr>
        <p:spPr bwMode="auto">
          <a:xfrm>
            <a:off x="1187450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4" name="Oval 25"/>
          <p:cNvSpPr>
            <a:spLocks noChangeArrowheads="1"/>
          </p:cNvSpPr>
          <p:nvPr/>
        </p:nvSpPr>
        <p:spPr bwMode="auto">
          <a:xfrm>
            <a:off x="2339975" y="4149725"/>
            <a:ext cx="142875" cy="1222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5" name="Oval 26"/>
          <p:cNvSpPr>
            <a:spLocks noChangeArrowheads="1"/>
          </p:cNvSpPr>
          <p:nvPr/>
        </p:nvSpPr>
        <p:spPr bwMode="auto">
          <a:xfrm>
            <a:off x="2987675" y="3284538"/>
            <a:ext cx="142875" cy="122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6" name="Freeform 28"/>
          <p:cNvSpPr>
            <a:spLocks/>
          </p:cNvSpPr>
          <p:nvPr/>
        </p:nvSpPr>
        <p:spPr bwMode="auto">
          <a:xfrm>
            <a:off x="2879725" y="4525963"/>
            <a:ext cx="1219200" cy="1524000"/>
          </a:xfrm>
          <a:custGeom>
            <a:avLst/>
            <a:gdLst>
              <a:gd name="T0" fmla="*/ 0 w 768"/>
              <a:gd name="T1" fmla="*/ 2147483647 h 960"/>
              <a:gd name="T2" fmla="*/ 1935480178 w 768"/>
              <a:gd name="T3" fmla="*/ 0 h 960"/>
              <a:gd name="T4" fmla="*/ 0 60000 65536"/>
              <a:gd name="T5" fmla="*/ 0 60000 65536"/>
              <a:gd name="T6" fmla="*/ 0 w 768"/>
              <a:gd name="T7" fmla="*/ 0 h 960"/>
              <a:gd name="T8" fmla="*/ 768 w 768"/>
              <a:gd name="T9" fmla="*/ 960 h 9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68" h="960">
                <a:moveTo>
                  <a:pt x="0" y="960"/>
                </a:moveTo>
                <a:lnTo>
                  <a:pt x="768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7" name="Freeform 29"/>
          <p:cNvSpPr>
            <a:spLocks/>
          </p:cNvSpPr>
          <p:nvPr/>
        </p:nvSpPr>
        <p:spPr bwMode="auto">
          <a:xfrm>
            <a:off x="762000" y="4525963"/>
            <a:ext cx="3322638" cy="46037"/>
          </a:xfrm>
          <a:custGeom>
            <a:avLst/>
            <a:gdLst>
              <a:gd name="T0" fmla="*/ 0 w 2093"/>
              <a:gd name="T1" fmla="*/ 73082949 h 29"/>
              <a:gd name="T2" fmla="*/ 2147483647 w 2093"/>
              <a:gd name="T3" fmla="*/ 0 h 29"/>
              <a:gd name="T4" fmla="*/ 0 60000 65536"/>
              <a:gd name="T5" fmla="*/ 0 60000 65536"/>
              <a:gd name="T6" fmla="*/ 0 w 2093"/>
              <a:gd name="T7" fmla="*/ 0 h 29"/>
              <a:gd name="T8" fmla="*/ 2093 w 2093"/>
              <a:gd name="T9" fmla="*/ 29 h 2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93" h="29">
                <a:moveTo>
                  <a:pt x="0" y="29"/>
                </a:moveTo>
                <a:lnTo>
                  <a:pt x="2093" y="0"/>
                </a:lnTo>
              </a:path>
            </a:pathLst>
          </a:custGeom>
          <a:noFill/>
          <a:ln w="9525" cap="flat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8" name="Oval 30"/>
          <p:cNvSpPr>
            <a:spLocks noChangeArrowheads="1"/>
          </p:cNvSpPr>
          <p:nvPr/>
        </p:nvSpPr>
        <p:spPr bwMode="auto">
          <a:xfrm>
            <a:off x="2627313" y="5229225"/>
            <a:ext cx="142875" cy="122238"/>
          </a:xfrm>
          <a:prstGeom prst="ellipse">
            <a:avLst/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99" name="Text Box 31"/>
          <p:cNvSpPr txBox="1">
            <a:spLocks noChangeArrowheads="1"/>
          </p:cNvSpPr>
          <p:nvPr/>
        </p:nvSpPr>
        <p:spPr bwMode="auto">
          <a:xfrm>
            <a:off x="4356100" y="1916113"/>
            <a:ext cx="140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К     В</a:t>
            </a:r>
            <a:r>
              <a:rPr lang="en-US" altLang="ru-RU" sz="2400" b="1" i="1">
                <a:latin typeface="Georgia" panose="02040502050405020303" pitchFamily="18" charset="0"/>
              </a:rPr>
              <a:t>N</a:t>
            </a:r>
            <a:r>
              <a:rPr lang="ru-RU" altLang="ru-RU" sz="2400" b="1" i="1">
                <a:latin typeface="Georgia" panose="02040502050405020303" pitchFamily="18" charset="0"/>
              </a:rPr>
              <a:t>.</a:t>
            </a:r>
          </a:p>
        </p:txBody>
      </p:sp>
      <p:graphicFrame>
        <p:nvGraphicFramePr>
          <p:cNvPr id="3075" name="Object 32"/>
          <p:cNvGraphicFramePr>
            <a:graphicFrameLocks noChangeAspect="1"/>
          </p:cNvGraphicFramePr>
          <p:nvPr/>
        </p:nvGraphicFramePr>
        <p:xfrm>
          <a:off x="4716463" y="1916113"/>
          <a:ext cx="417512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4" name="Формула" r:id="rId5" imgW="126725" imgH="126725" progId="Equation.3">
                  <p:embed/>
                </p:oleObj>
              </mc:Choice>
              <mc:Fallback>
                <p:oleObj name="Формула" r:id="rId5" imgW="126725" imgH="126725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916113"/>
                        <a:ext cx="417512" cy="428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0" name="Text Box 33"/>
          <p:cNvSpPr txBox="1">
            <a:spLocks noChangeArrowheads="1"/>
          </p:cNvSpPr>
          <p:nvPr/>
        </p:nvSpPr>
        <p:spPr bwMode="auto">
          <a:xfrm>
            <a:off x="4408488" y="2295525"/>
            <a:ext cx="4160837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Определить</a:t>
            </a:r>
            <a:r>
              <a:rPr lang="ru-RU" altLang="ru-RU" sz="2400" b="1" i="1">
                <a:solidFill>
                  <a:schemeClr val="accent2"/>
                </a:solidFill>
                <a:latin typeface="Georgia" panose="02040502050405020303" pitchFamily="18" charset="0"/>
              </a:rPr>
              <a:t>  </a:t>
            </a:r>
            <a:r>
              <a:rPr lang="ru-RU" altLang="ru-RU" sz="2400" b="1" i="1">
                <a:latin typeface="Georgia" panose="02040502050405020303" pitchFamily="18" charset="0"/>
              </a:rPr>
              <a:t>взаимное </a:t>
            </a:r>
          </a:p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расположение прямых:</a:t>
            </a:r>
            <a:endParaRPr lang="ru-RU" altLang="ru-RU" sz="2400" b="1" i="1">
              <a:solidFill>
                <a:schemeClr val="accent2"/>
              </a:solidFill>
              <a:latin typeface="Georgia" panose="02040502050405020303" pitchFamily="18" charset="0"/>
            </a:endParaRPr>
          </a:p>
        </p:txBody>
      </p:sp>
      <p:sp>
        <p:nvSpPr>
          <p:cNvPr id="3101" name="Text Box 34"/>
          <p:cNvSpPr txBox="1">
            <a:spLocks noChangeArrowheads="1"/>
          </p:cNvSpPr>
          <p:nvPr/>
        </p:nvSpPr>
        <p:spPr bwMode="auto">
          <a:xfrm>
            <a:off x="4264025" y="3159125"/>
            <a:ext cx="21685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а)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ND  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и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AB</a:t>
            </a:r>
            <a:endParaRPr lang="ru-RU" altLang="ru-RU" sz="2400" b="1" i="1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  <p:sp>
        <p:nvSpPr>
          <p:cNvPr id="3102" name="Text Box 37"/>
          <p:cNvSpPr txBox="1">
            <a:spLocks noChangeArrowheads="1"/>
          </p:cNvSpPr>
          <p:nvPr/>
        </p:nvSpPr>
        <p:spPr bwMode="auto">
          <a:xfrm>
            <a:off x="4284663" y="3573463"/>
            <a:ext cx="2095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б)  РК  и  ВС</a:t>
            </a:r>
          </a:p>
        </p:txBody>
      </p:sp>
      <p:sp>
        <p:nvSpPr>
          <p:cNvPr id="3103" name="Text Box 38"/>
          <p:cNvSpPr txBox="1">
            <a:spLocks noChangeArrowheads="1"/>
          </p:cNvSpPr>
          <p:nvPr/>
        </p:nvSpPr>
        <p:spPr bwMode="auto">
          <a:xfrm>
            <a:off x="4284663" y="400526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в)  М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N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и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AB</a:t>
            </a:r>
            <a:endParaRPr lang="ru-RU" altLang="ru-RU" sz="2400" b="1" i="1">
              <a:solidFill>
                <a:schemeClr val="tx2"/>
              </a:solidFill>
              <a:latin typeface="Georgia" panose="02040502050405020303" pitchFamily="18" charset="0"/>
            </a:endParaRPr>
          </a:p>
        </p:txBody>
      </p:sp>
      <p:sp>
        <p:nvSpPr>
          <p:cNvPr id="3104" name="Freeform 40"/>
          <p:cNvSpPr>
            <a:spLocks/>
          </p:cNvSpPr>
          <p:nvPr/>
        </p:nvSpPr>
        <p:spPr bwMode="auto">
          <a:xfrm>
            <a:off x="762000" y="4572000"/>
            <a:ext cx="2133600" cy="1447800"/>
          </a:xfrm>
          <a:custGeom>
            <a:avLst/>
            <a:gdLst>
              <a:gd name="T0" fmla="*/ 0 w 1344"/>
              <a:gd name="T1" fmla="*/ 0 h 912"/>
              <a:gd name="T2" fmla="*/ 2147483647 w 1344"/>
              <a:gd name="T3" fmla="*/ 2147483647 h 912"/>
              <a:gd name="T4" fmla="*/ 0 60000 65536"/>
              <a:gd name="T5" fmla="*/ 0 60000 65536"/>
              <a:gd name="T6" fmla="*/ 0 w 1344"/>
              <a:gd name="T7" fmla="*/ 0 h 912"/>
              <a:gd name="T8" fmla="*/ 1344 w 1344"/>
              <a:gd name="T9" fmla="*/ 912 h 91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44" h="912">
                <a:moveTo>
                  <a:pt x="0" y="0"/>
                </a:moveTo>
                <a:lnTo>
                  <a:pt x="1344" y="91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05" name="Freeform 41"/>
          <p:cNvSpPr>
            <a:spLocks/>
          </p:cNvSpPr>
          <p:nvPr/>
        </p:nvSpPr>
        <p:spPr bwMode="auto">
          <a:xfrm>
            <a:off x="777875" y="4587875"/>
            <a:ext cx="2101850" cy="1416050"/>
          </a:xfrm>
          <a:custGeom>
            <a:avLst/>
            <a:gdLst>
              <a:gd name="T0" fmla="*/ 0 w 1324"/>
              <a:gd name="T1" fmla="*/ 0 h 892"/>
              <a:gd name="T2" fmla="*/ 2147483647 w 1324"/>
              <a:gd name="T3" fmla="*/ 2147483647 h 892"/>
              <a:gd name="T4" fmla="*/ 0 60000 65536"/>
              <a:gd name="T5" fmla="*/ 0 60000 65536"/>
              <a:gd name="T6" fmla="*/ 0 w 1324"/>
              <a:gd name="T7" fmla="*/ 0 h 892"/>
              <a:gd name="T8" fmla="*/ 1324 w 1324"/>
              <a:gd name="T9" fmla="*/ 892 h 8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24" h="892">
                <a:moveTo>
                  <a:pt x="0" y="0"/>
                </a:moveTo>
                <a:lnTo>
                  <a:pt x="1324" y="892"/>
                </a:lnTo>
              </a:path>
            </a:pathLst>
          </a:custGeom>
          <a:noFill/>
          <a:ln w="41275">
            <a:solidFill>
              <a:srgbClr val="9900CC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07" name="Freeform 43"/>
          <p:cNvSpPr>
            <a:spLocks/>
          </p:cNvSpPr>
          <p:nvPr/>
        </p:nvSpPr>
        <p:spPr bwMode="auto">
          <a:xfrm>
            <a:off x="1265238" y="3336925"/>
            <a:ext cx="1157287" cy="884238"/>
          </a:xfrm>
          <a:custGeom>
            <a:avLst/>
            <a:gdLst>
              <a:gd name="T0" fmla="*/ 0 w 729"/>
              <a:gd name="T1" fmla="*/ 0 h 557"/>
              <a:gd name="T2" fmla="*/ 1837192497 w 729"/>
              <a:gd name="T3" fmla="*/ 1403728400 h 557"/>
              <a:gd name="T4" fmla="*/ 0 60000 65536"/>
              <a:gd name="T5" fmla="*/ 0 60000 65536"/>
              <a:gd name="T6" fmla="*/ 0 w 729"/>
              <a:gd name="T7" fmla="*/ 0 h 557"/>
              <a:gd name="T8" fmla="*/ 729 w 729"/>
              <a:gd name="T9" fmla="*/ 557 h 55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9" h="557">
                <a:moveTo>
                  <a:pt x="0" y="0"/>
                </a:moveTo>
                <a:lnTo>
                  <a:pt x="729" y="557"/>
                </a:lnTo>
              </a:path>
            </a:pathLst>
          </a:custGeom>
          <a:noFill/>
          <a:ln w="41275">
            <a:solidFill>
              <a:srgbClr val="9900CC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08" name="Text Box 44"/>
          <p:cNvSpPr txBox="1">
            <a:spLocks noChangeArrowheads="1"/>
          </p:cNvSpPr>
          <p:nvPr/>
        </p:nvSpPr>
        <p:spPr bwMode="auto">
          <a:xfrm>
            <a:off x="5292725" y="4437063"/>
            <a:ext cx="213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г)  МР  и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A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С</a:t>
            </a:r>
          </a:p>
        </p:txBody>
      </p:sp>
      <p:sp>
        <p:nvSpPr>
          <p:cNvPr id="113709" name="Freeform 45"/>
          <p:cNvSpPr>
            <a:spLocks/>
          </p:cNvSpPr>
          <p:nvPr/>
        </p:nvSpPr>
        <p:spPr bwMode="auto">
          <a:xfrm>
            <a:off x="731838" y="4525963"/>
            <a:ext cx="3336925" cy="30162"/>
          </a:xfrm>
          <a:custGeom>
            <a:avLst/>
            <a:gdLst>
              <a:gd name="T0" fmla="*/ 0 w 2102"/>
              <a:gd name="T1" fmla="*/ 47881374 h 19"/>
              <a:gd name="T2" fmla="*/ 2147483647 w 2102"/>
              <a:gd name="T3" fmla="*/ 0 h 19"/>
              <a:gd name="T4" fmla="*/ 0 60000 65536"/>
              <a:gd name="T5" fmla="*/ 0 60000 65536"/>
              <a:gd name="T6" fmla="*/ 0 w 2102"/>
              <a:gd name="T7" fmla="*/ 0 h 19"/>
              <a:gd name="T8" fmla="*/ 2102 w 2102"/>
              <a:gd name="T9" fmla="*/ 19 h 1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02" h="19">
                <a:moveTo>
                  <a:pt x="0" y="19"/>
                </a:moveTo>
                <a:lnTo>
                  <a:pt x="2102" y="0"/>
                </a:lnTo>
              </a:path>
            </a:pathLst>
          </a:custGeom>
          <a:noFill/>
          <a:ln w="41275" cap="flat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0" name="Freeform 46"/>
          <p:cNvSpPr>
            <a:spLocks/>
          </p:cNvSpPr>
          <p:nvPr/>
        </p:nvSpPr>
        <p:spPr bwMode="auto">
          <a:xfrm>
            <a:off x="1279525" y="3336925"/>
            <a:ext cx="1768475" cy="15875"/>
          </a:xfrm>
          <a:custGeom>
            <a:avLst/>
            <a:gdLst>
              <a:gd name="T0" fmla="*/ 0 w 1114"/>
              <a:gd name="T1" fmla="*/ 0 h 10"/>
              <a:gd name="T2" fmla="*/ 2147483647 w 1114"/>
              <a:gd name="T3" fmla="*/ 25201559 h 10"/>
              <a:gd name="T4" fmla="*/ 0 60000 65536"/>
              <a:gd name="T5" fmla="*/ 0 60000 65536"/>
              <a:gd name="T6" fmla="*/ 0 w 1114"/>
              <a:gd name="T7" fmla="*/ 0 h 10"/>
              <a:gd name="T8" fmla="*/ 1114 w 1114"/>
              <a:gd name="T9" fmla="*/ 10 h 1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114" h="10">
                <a:moveTo>
                  <a:pt x="0" y="0"/>
                </a:moveTo>
                <a:lnTo>
                  <a:pt x="1114" y="10"/>
                </a:lnTo>
              </a:path>
            </a:pathLst>
          </a:custGeom>
          <a:noFill/>
          <a:ln w="41275" cap="flat">
            <a:solidFill>
              <a:srgbClr val="800000"/>
            </a:solidFill>
            <a:prstDash val="lg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2" name="Text Box 48"/>
          <p:cNvSpPr txBox="1">
            <a:spLocks noChangeArrowheads="1"/>
          </p:cNvSpPr>
          <p:nvPr/>
        </p:nvSpPr>
        <p:spPr bwMode="auto">
          <a:xfrm>
            <a:off x="5292725" y="4868863"/>
            <a:ext cx="2130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д)  К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N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и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A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С</a:t>
            </a:r>
          </a:p>
        </p:txBody>
      </p:sp>
      <p:sp>
        <p:nvSpPr>
          <p:cNvPr id="113713" name="Freeform 49"/>
          <p:cNvSpPr>
            <a:spLocks/>
          </p:cNvSpPr>
          <p:nvPr/>
        </p:nvSpPr>
        <p:spPr bwMode="auto">
          <a:xfrm>
            <a:off x="2422525" y="4206875"/>
            <a:ext cx="290513" cy="1096963"/>
          </a:xfrm>
          <a:custGeom>
            <a:avLst/>
            <a:gdLst>
              <a:gd name="T0" fmla="*/ 0 w 183"/>
              <a:gd name="T1" fmla="*/ 0 h 691"/>
              <a:gd name="T2" fmla="*/ 461190226 w 183"/>
              <a:gd name="T3" fmla="*/ 1741429735 h 691"/>
              <a:gd name="T4" fmla="*/ 0 60000 65536"/>
              <a:gd name="T5" fmla="*/ 0 60000 65536"/>
              <a:gd name="T6" fmla="*/ 0 w 183"/>
              <a:gd name="T7" fmla="*/ 0 h 691"/>
              <a:gd name="T8" fmla="*/ 183 w 183"/>
              <a:gd name="T9" fmla="*/ 691 h 6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83" h="691">
                <a:moveTo>
                  <a:pt x="0" y="0"/>
                </a:moveTo>
                <a:lnTo>
                  <a:pt x="183" y="691"/>
                </a:lnTo>
              </a:path>
            </a:pathLst>
          </a:custGeom>
          <a:noFill/>
          <a:ln w="44450">
            <a:solidFill>
              <a:srgbClr val="80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5" name="Text Box 51"/>
          <p:cNvSpPr txBox="1">
            <a:spLocks noChangeArrowheads="1"/>
          </p:cNvSpPr>
          <p:nvPr/>
        </p:nvSpPr>
        <p:spPr bwMode="auto">
          <a:xfrm>
            <a:off x="5292725" y="5300663"/>
            <a:ext cx="218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е)  М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D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  и  </a:t>
            </a:r>
            <a:r>
              <a:rPr lang="en-US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B</a:t>
            </a:r>
            <a:r>
              <a:rPr lang="ru-RU" altLang="ru-RU" sz="2400" b="1" i="1">
                <a:solidFill>
                  <a:schemeClr val="tx2"/>
                </a:solidFill>
                <a:latin typeface="Georgia" panose="02040502050405020303" pitchFamily="18" charset="0"/>
              </a:rPr>
              <a:t>С</a:t>
            </a:r>
          </a:p>
        </p:txBody>
      </p:sp>
      <p:sp>
        <p:nvSpPr>
          <p:cNvPr id="113716" name="Freeform 52"/>
          <p:cNvSpPr>
            <a:spLocks/>
          </p:cNvSpPr>
          <p:nvPr/>
        </p:nvSpPr>
        <p:spPr bwMode="auto">
          <a:xfrm>
            <a:off x="1249363" y="1965325"/>
            <a:ext cx="579437" cy="1357313"/>
          </a:xfrm>
          <a:custGeom>
            <a:avLst/>
            <a:gdLst>
              <a:gd name="T0" fmla="*/ 919855533 w 365"/>
              <a:gd name="T1" fmla="*/ 0 h 855"/>
              <a:gd name="T2" fmla="*/ 0 w 365"/>
              <a:gd name="T3" fmla="*/ 2147483647 h 855"/>
              <a:gd name="T4" fmla="*/ 0 60000 65536"/>
              <a:gd name="T5" fmla="*/ 0 60000 65536"/>
              <a:gd name="T6" fmla="*/ 0 w 365"/>
              <a:gd name="T7" fmla="*/ 0 h 855"/>
              <a:gd name="T8" fmla="*/ 365 w 365"/>
              <a:gd name="T9" fmla="*/ 855 h 85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65" h="855">
                <a:moveTo>
                  <a:pt x="365" y="0"/>
                </a:moveTo>
                <a:lnTo>
                  <a:pt x="0" y="855"/>
                </a:lnTo>
              </a:path>
            </a:pathLst>
          </a:custGeom>
          <a:noFill/>
          <a:ln w="44450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3717" name="Freeform 53"/>
          <p:cNvSpPr>
            <a:spLocks/>
          </p:cNvSpPr>
          <p:nvPr/>
        </p:nvSpPr>
        <p:spPr bwMode="auto">
          <a:xfrm>
            <a:off x="2911475" y="4511675"/>
            <a:ext cx="1203325" cy="1508125"/>
          </a:xfrm>
          <a:custGeom>
            <a:avLst/>
            <a:gdLst>
              <a:gd name="T0" fmla="*/ 0 w 758"/>
              <a:gd name="T1" fmla="*/ 2147483647 h 950"/>
              <a:gd name="T2" fmla="*/ 1910278616 w 758"/>
              <a:gd name="T3" fmla="*/ 0 h 950"/>
              <a:gd name="T4" fmla="*/ 0 60000 65536"/>
              <a:gd name="T5" fmla="*/ 0 60000 65536"/>
              <a:gd name="T6" fmla="*/ 0 w 758"/>
              <a:gd name="T7" fmla="*/ 0 h 950"/>
              <a:gd name="T8" fmla="*/ 758 w 758"/>
              <a:gd name="T9" fmla="*/ 950 h 95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58" h="950">
                <a:moveTo>
                  <a:pt x="0" y="950"/>
                </a:moveTo>
                <a:lnTo>
                  <a:pt x="758" y="0"/>
                </a:lnTo>
              </a:path>
            </a:pathLst>
          </a:custGeom>
          <a:noFill/>
          <a:ln w="44450">
            <a:solidFill>
              <a:srgbClr val="FF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5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altLang="ru-RU" smtClean="0"/>
          </a:p>
        </p:txBody>
      </p:sp>
      <p:pic>
        <p:nvPicPr>
          <p:cNvPr id="3116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6663" y="4822825"/>
            <a:ext cx="1382712" cy="183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1000"/>
                                        <p:tgtEl>
                                          <p:spTgt spid="113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37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113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2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1000"/>
                                        <p:tgtEl>
                                          <p:spTgt spid="1137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1137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1000"/>
                                        <p:tgtEl>
                                          <p:spTgt spid="11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10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7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11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46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1000"/>
                                        <p:tgtEl>
                                          <p:spTgt spid="113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50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2" dur="10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1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 tmFilter="0,0; .5, 1; 1, 1"/>
                                        <p:tgtEl>
                                          <p:spTgt spid="11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3" presetID="9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1000"/>
                                        <p:tgtEl>
                                          <p:spTgt spid="1137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7" dur="1000"/>
                                        <p:tgtEl>
                                          <p:spTgt spid="113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3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7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" dur="1000"/>
                                        <p:tgtEl>
                                          <p:spTgt spid="11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74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6" dur="1000"/>
                                        <p:tgtEl>
                                          <p:spTgt spid="113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708" grpId="0"/>
      <p:bldP spid="113712" grpId="0"/>
      <p:bldP spid="1137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630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 dirty="0">
                <a:latin typeface="Georgia" pitchFamily="16" charset="0"/>
              </a:rPr>
              <a:t>Задача </a:t>
            </a:r>
            <a:r>
              <a:rPr lang="ru-RU" altLang="ru-RU" sz="3200" b="1" i="1" dirty="0" smtClean="0">
                <a:latin typeface="Georgia" pitchFamily="16" charset="0"/>
              </a:rPr>
              <a:t> </a:t>
            </a:r>
            <a:endParaRPr lang="ru-RU" altLang="ru-RU" sz="3200" b="1" i="1" dirty="0">
              <a:latin typeface="Georgia" pitchFamily="16" charset="0"/>
            </a:endParaRP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4211638" y="1989138"/>
            <a:ext cx="4537075" cy="1995487"/>
          </a:xfrm>
          <a:prstGeom prst="star16">
            <a:avLst>
              <a:gd name="adj" fmla="val 4600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r>
              <a:rPr lang="el-GR" altLang="ru-RU" sz="28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114694" name="Line 6"/>
          <p:cNvSpPr>
            <a:spLocks noChangeShapeType="1"/>
          </p:cNvSpPr>
          <p:nvPr/>
        </p:nvSpPr>
        <p:spPr bwMode="auto">
          <a:xfrm flipV="1">
            <a:off x="4643438" y="2492375"/>
            <a:ext cx="3384550" cy="28892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4695" name="Line 7"/>
          <p:cNvSpPr>
            <a:spLocks noChangeShapeType="1"/>
          </p:cNvSpPr>
          <p:nvPr/>
        </p:nvSpPr>
        <p:spPr bwMode="auto">
          <a:xfrm flipV="1">
            <a:off x="5003800" y="3141663"/>
            <a:ext cx="3384550" cy="28892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4696" name="Text Box 8"/>
          <p:cNvSpPr txBox="1">
            <a:spLocks noChangeArrowheads="1"/>
          </p:cNvSpPr>
          <p:nvPr/>
        </p:nvSpPr>
        <p:spPr bwMode="auto">
          <a:xfrm>
            <a:off x="7235825" y="20605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a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4697" name="Text Box 9"/>
          <p:cNvSpPr txBox="1">
            <a:spLocks noChangeArrowheads="1"/>
          </p:cNvSpPr>
          <p:nvPr/>
        </p:nvSpPr>
        <p:spPr bwMode="auto">
          <a:xfrm>
            <a:off x="7956550" y="27082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4698" name="Freeform 10"/>
          <p:cNvSpPr>
            <a:spLocks/>
          </p:cNvSpPr>
          <p:nvPr/>
        </p:nvSpPr>
        <p:spPr bwMode="auto">
          <a:xfrm>
            <a:off x="6172200" y="476250"/>
            <a:ext cx="407988" cy="2160588"/>
          </a:xfrm>
          <a:custGeom>
            <a:avLst/>
            <a:gdLst>
              <a:gd name="T0" fmla="*/ 0 w 257"/>
              <a:gd name="T1" fmla="*/ 2147483647 h 1361"/>
              <a:gd name="T2" fmla="*/ 647681635 w 257"/>
              <a:gd name="T3" fmla="*/ 0 h 1361"/>
              <a:gd name="T4" fmla="*/ 0 60000 65536"/>
              <a:gd name="T5" fmla="*/ 0 60000 65536"/>
              <a:gd name="T6" fmla="*/ 0 w 257"/>
              <a:gd name="T7" fmla="*/ 0 h 1361"/>
              <a:gd name="T8" fmla="*/ 257 w 257"/>
              <a:gd name="T9" fmla="*/ 1361 h 136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7" h="1361">
                <a:moveTo>
                  <a:pt x="0" y="1361"/>
                </a:moveTo>
                <a:lnTo>
                  <a:pt x="257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4699" name="Freeform 11"/>
          <p:cNvSpPr>
            <a:spLocks/>
          </p:cNvSpPr>
          <p:nvPr/>
        </p:nvSpPr>
        <p:spPr bwMode="auto">
          <a:xfrm>
            <a:off x="5592763" y="3932238"/>
            <a:ext cx="320675" cy="1570037"/>
          </a:xfrm>
          <a:custGeom>
            <a:avLst/>
            <a:gdLst>
              <a:gd name="T0" fmla="*/ 0 w 202"/>
              <a:gd name="T1" fmla="*/ 2147483647 h 989"/>
              <a:gd name="T2" fmla="*/ 509071607 w 202"/>
              <a:gd name="T3" fmla="*/ 0 h 989"/>
              <a:gd name="T4" fmla="*/ 0 60000 65536"/>
              <a:gd name="T5" fmla="*/ 0 60000 65536"/>
              <a:gd name="T6" fmla="*/ 0 w 202"/>
              <a:gd name="T7" fmla="*/ 0 h 989"/>
              <a:gd name="T8" fmla="*/ 202 w 202"/>
              <a:gd name="T9" fmla="*/ 989 h 98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2" h="989">
                <a:moveTo>
                  <a:pt x="0" y="989"/>
                </a:moveTo>
                <a:lnTo>
                  <a:pt x="202" y="0"/>
                </a:lnTo>
              </a:path>
            </a:pathLst>
          </a:custGeom>
          <a:noFill/>
          <a:ln w="38100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4700" name="Freeform 12"/>
          <p:cNvSpPr>
            <a:spLocks/>
          </p:cNvSpPr>
          <p:nvPr/>
        </p:nvSpPr>
        <p:spPr bwMode="auto">
          <a:xfrm>
            <a:off x="5867400" y="2492375"/>
            <a:ext cx="330200" cy="1655763"/>
          </a:xfrm>
          <a:custGeom>
            <a:avLst/>
            <a:gdLst>
              <a:gd name="T0" fmla="*/ 0 w 208"/>
              <a:gd name="T1" fmla="*/ 2147483647 h 1043"/>
              <a:gd name="T2" fmla="*/ 524192545 w 208"/>
              <a:gd name="T3" fmla="*/ 0 h 1043"/>
              <a:gd name="T4" fmla="*/ 0 60000 65536"/>
              <a:gd name="T5" fmla="*/ 0 60000 65536"/>
              <a:gd name="T6" fmla="*/ 0 w 208"/>
              <a:gd name="T7" fmla="*/ 0 h 1043"/>
              <a:gd name="T8" fmla="*/ 208 w 208"/>
              <a:gd name="T9" fmla="*/ 1043 h 104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08" h="1043">
                <a:moveTo>
                  <a:pt x="0" y="1043"/>
                </a:moveTo>
                <a:lnTo>
                  <a:pt x="208" y="0"/>
                </a:lnTo>
              </a:path>
            </a:pathLst>
          </a:custGeom>
          <a:noFill/>
          <a:ln w="38100" cap="flat">
            <a:solidFill>
              <a:srgbClr val="0000FF"/>
            </a:solidFill>
            <a:prstDash val="dash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4701" name="Oval 13"/>
          <p:cNvSpPr>
            <a:spLocks noChangeArrowheads="1"/>
          </p:cNvSpPr>
          <p:nvPr/>
        </p:nvSpPr>
        <p:spPr bwMode="auto">
          <a:xfrm>
            <a:off x="6084888" y="2565400"/>
            <a:ext cx="142875" cy="142875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4703" name="Text Box 15"/>
          <p:cNvSpPr txBox="1">
            <a:spLocks noChangeArrowheads="1"/>
          </p:cNvSpPr>
          <p:nvPr/>
        </p:nvSpPr>
        <p:spPr bwMode="auto">
          <a:xfrm>
            <a:off x="5651500" y="2133600"/>
            <a:ext cx="5000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anose="02020603050405020304" pitchFamily="18" charset="0"/>
              </a:rPr>
              <a:t>М</a:t>
            </a:r>
          </a:p>
        </p:txBody>
      </p:sp>
      <p:sp>
        <p:nvSpPr>
          <p:cNvPr id="114704" name="Text Box 16"/>
          <p:cNvSpPr txBox="1">
            <a:spLocks noChangeArrowheads="1"/>
          </p:cNvSpPr>
          <p:nvPr/>
        </p:nvSpPr>
        <p:spPr bwMode="auto">
          <a:xfrm>
            <a:off x="6516688" y="47625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N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4705" name="Text Box 17"/>
          <p:cNvSpPr txBox="1">
            <a:spLocks noChangeArrowheads="1"/>
          </p:cNvSpPr>
          <p:nvPr/>
        </p:nvSpPr>
        <p:spPr bwMode="auto">
          <a:xfrm>
            <a:off x="231775" y="2030413"/>
            <a:ext cx="19700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Дано: </a:t>
            </a:r>
            <a:r>
              <a:rPr lang="en-US" altLang="ru-RU" sz="2800" b="1" i="1">
                <a:latin typeface="Times New Roman" panose="02020603050405020304" pitchFamily="18" charset="0"/>
              </a:rPr>
              <a:t>a</a:t>
            </a:r>
            <a:r>
              <a:rPr lang="ru-RU" altLang="ru-RU" sz="2400" b="1" i="1">
                <a:latin typeface="Georgia" panose="02040502050405020303" pitchFamily="18" charset="0"/>
              </a:rPr>
              <a:t> </a:t>
            </a:r>
            <a:r>
              <a:rPr lang="en-US" altLang="ru-RU" sz="2400" b="1" i="1">
                <a:latin typeface="Georgia" panose="02040502050405020303" pitchFamily="18" charset="0"/>
              </a:rPr>
              <a:t>||</a:t>
            </a:r>
            <a:r>
              <a:rPr lang="ru-RU" altLang="ru-RU" sz="2400" b="1" i="1">
                <a:latin typeface="Georgia" panose="02040502050405020303" pitchFamily="18" charset="0"/>
              </a:rPr>
              <a:t> </a:t>
            </a:r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endParaRPr lang="en-US" altLang="ru-RU" sz="2400" b="1" i="1">
              <a:latin typeface="Georgia" panose="02040502050405020303" pitchFamily="18" charset="0"/>
            </a:endParaRPr>
          </a:p>
        </p:txBody>
      </p:sp>
      <p:sp>
        <p:nvSpPr>
          <p:cNvPr id="114706" name="Text Box 18"/>
          <p:cNvSpPr txBox="1">
            <a:spLocks noChangeArrowheads="1"/>
          </p:cNvSpPr>
          <p:nvPr/>
        </p:nvSpPr>
        <p:spPr bwMode="auto">
          <a:xfrm>
            <a:off x="1187450" y="2565400"/>
            <a:ext cx="19161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latin typeface="Georgia" panose="02040502050405020303" pitchFamily="18" charset="0"/>
              </a:rPr>
              <a:t>MN </a:t>
            </a:r>
            <a:r>
              <a:rPr lang="en-US" altLang="ru-RU" sz="2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∩ a = </a:t>
            </a:r>
            <a:r>
              <a:rPr lang="en-US" altLang="ru-RU" sz="2400" b="1" i="1">
                <a:latin typeface="Georgia" panose="02040502050405020303" pitchFamily="18" charset="0"/>
                <a:cs typeface="Times New Roman" panose="02020603050405020304" pitchFamily="18" charset="0"/>
              </a:rPr>
              <a:t>M</a:t>
            </a:r>
            <a:endParaRPr lang="en-US" altLang="ru-RU" sz="2400" b="1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707" name="Text Box 19"/>
          <p:cNvSpPr txBox="1">
            <a:spLocks noChangeArrowheads="1"/>
          </p:cNvSpPr>
          <p:nvPr/>
        </p:nvSpPr>
        <p:spPr bwMode="auto">
          <a:xfrm>
            <a:off x="231775" y="3087688"/>
            <a:ext cx="43132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FF"/>
                </a:solidFill>
                <a:latin typeface="Georgia" panose="02040502050405020303" pitchFamily="18" charset="0"/>
              </a:rPr>
              <a:t>Определить</a:t>
            </a:r>
          </a:p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взаимное расположение</a:t>
            </a:r>
          </a:p>
          <a:p>
            <a:pPr eaLnBrk="1" hangingPunct="1"/>
            <a:r>
              <a:rPr lang="ru-RU" altLang="ru-RU" sz="2400" b="1" i="1">
                <a:latin typeface="Georgia" panose="02040502050405020303" pitchFamily="18" charset="0"/>
              </a:rPr>
              <a:t>прямых  </a:t>
            </a:r>
            <a:r>
              <a:rPr lang="en-US" altLang="ru-RU" sz="2400" b="1" i="1">
                <a:latin typeface="Georgia" panose="02040502050405020303" pitchFamily="18" charset="0"/>
              </a:rPr>
              <a:t>MN  u  b</a:t>
            </a:r>
            <a:r>
              <a:rPr lang="ru-RU" altLang="ru-RU" sz="2400" b="1" i="1">
                <a:latin typeface="Georgia" panose="02040502050405020303" pitchFamily="18" charset="0"/>
              </a:rPr>
              <a:t>.</a:t>
            </a:r>
          </a:p>
        </p:txBody>
      </p:sp>
      <p:pic>
        <p:nvPicPr>
          <p:cNvPr id="21521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4837113"/>
            <a:ext cx="137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4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 tmFilter="0,0; .5, 1; 1, 1"/>
                                        <p:tgtEl>
                                          <p:spTgt spid="114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14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4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2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14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14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4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14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4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4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5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114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4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4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4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14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1000"/>
                                        <p:tgtEl>
                                          <p:spTgt spid="114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1000"/>
                                        <p:tgtEl>
                                          <p:spTgt spid="1146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7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14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 tmFilter="0,0; .5, 1; 1, 1"/>
                                        <p:tgtEl>
                                          <p:spTgt spid="114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3" grpId="0" animBg="1"/>
      <p:bldP spid="114696" grpId="0"/>
      <p:bldP spid="114697" grpId="0"/>
      <p:bldP spid="114701" grpId="0" animBg="1"/>
      <p:bldP spid="114703" grpId="0"/>
      <p:bldP spid="114704" grpId="0"/>
      <p:bldP spid="114705" grpId="0"/>
      <p:bldP spid="114706" grpId="0"/>
      <p:bldP spid="11470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2"/>
          <p:cNvGrpSpPr>
            <a:grpSpLocks/>
          </p:cNvGrpSpPr>
          <p:nvPr/>
        </p:nvGrpSpPr>
        <p:grpSpPr bwMode="auto">
          <a:xfrm>
            <a:off x="609600" y="3124200"/>
            <a:ext cx="8077200" cy="2590800"/>
            <a:chOff x="611" y="1995"/>
            <a:chExt cx="4140" cy="1138"/>
          </a:xfrm>
        </p:grpSpPr>
        <p:sp>
          <p:nvSpPr>
            <p:cNvPr id="22542" name="Freeform 3"/>
            <p:cNvSpPr>
              <a:spLocks/>
            </p:cNvSpPr>
            <p:nvPr/>
          </p:nvSpPr>
          <p:spPr bwMode="auto">
            <a:xfrm rot="14126">
              <a:off x="611" y="2010"/>
              <a:ext cx="4140" cy="1123"/>
            </a:xfrm>
            <a:custGeom>
              <a:avLst/>
              <a:gdLst>
                <a:gd name="T0" fmla="*/ 0 w 4280"/>
                <a:gd name="T1" fmla="*/ 1004 h 1136"/>
                <a:gd name="T2" fmla="*/ 715 w 4280"/>
                <a:gd name="T3" fmla="*/ 73 h 1136"/>
                <a:gd name="T4" fmla="*/ 3390 w 4280"/>
                <a:gd name="T5" fmla="*/ 0 h 1136"/>
                <a:gd name="T6" fmla="*/ 2719 w 4280"/>
                <a:gd name="T7" fmla="*/ 1004 h 1136"/>
                <a:gd name="T8" fmla="*/ 6 w 4280"/>
                <a:gd name="T9" fmla="*/ 1007 h 1136"/>
                <a:gd name="T10" fmla="*/ 6 w 4280"/>
                <a:gd name="T11" fmla="*/ 1036 h 1136"/>
                <a:gd name="T12" fmla="*/ 2732 w 4280"/>
                <a:gd name="T13" fmla="*/ 1033 h 1136"/>
                <a:gd name="T14" fmla="*/ 2732 w 4280"/>
                <a:gd name="T15" fmla="*/ 1048 h 1136"/>
                <a:gd name="T16" fmla="*/ 2744 w 4280"/>
                <a:gd name="T17" fmla="*/ 1019 h 1136"/>
                <a:gd name="T18" fmla="*/ 2732 w 4280"/>
                <a:gd name="T19" fmla="*/ 1019 h 1136"/>
                <a:gd name="T20" fmla="*/ 3379 w 4280"/>
                <a:gd name="T21" fmla="*/ 43 h 1136"/>
                <a:gd name="T22" fmla="*/ 3379 w 4280"/>
                <a:gd name="T23" fmla="*/ 43 h 1136"/>
                <a:gd name="T24" fmla="*/ 2732 w 4280"/>
                <a:gd name="T25" fmla="*/ 1004 h 1136"/>
                <a:gd name="T26" fmla="*/ 6 w 4280"/>
                <a:gd name="T27" fmla="*/ 1007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543" name="Freeform 4"/>
            <p:cNvSpPr>
              <a:spLocks/>
            </p:cNvSpPr>
            <p:nvPr/>
          </p:nvSpPr>
          <p:spPr bwMode="auto">
            <a:xfrm rot="14126">
              <a:off x="3936" y="1995"/>
              <a:ext cx="801" cy="1125"/>
            </a:xfrm>
            <a:custGeom>
              <a:avLst/>
              <a:gdLst>
                <a:gd name="T0" fmla="*/ 570 w 848"/>
                <a:gd name="T1" fmla="*/ 0 h 1138"/>
                <a:gd name="T2" fmla="*/ 570 w 848"/>
                <a:gd name="T3" fmla="*/ 57 h 1138"/>
                <a:gd name="T4" fmla="*/ 9 w 848"/>
                <a:gd name="T5" fmla="*/ 1050 h 1138"/>
                <a:gd name="T6" fmla="*/ 0 w 848"/>
                <a:gd name="T7" fmla="*/ 1006 h 1138"/>
                <a:gd name="T8" fmla="*/ 570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7029" name="Freeform 5"/>
            <p:cNvSpPr>
              <a:spLocks/>
            </p:cNvSpPr>
            <p:nvPr/>
          </p:nvSpPr>
          <p:spPr bwMode="auto">
            <a:xfrm rot="14126">
              <a:off x="624" y="3072"/>
              <a:ext cx="3312" cy="47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3432" y="5"/>
                </a:cxn>
                <a:cxn ang="0">
                  <a:pos x="3444" y="53"/>
                </a:cxn>
                <a:cxn ang="0">
                  <a:pos x="0" y="59"/>
                </a:cxn>
                <a:cxn ang="0">
                  <a:pos x="6" y="22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</a:endParaRPr>
            </a:p>
          </p:txBody>
        </p:sp>
      </p:grpSp>
      <p:pic>
        <p:nvPicPr>
          <p:cNvPr id="2253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3276600"/>
            <a:ext cx="457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2" name="Freeform 15"/>
          <p:cNvSpPr>
            <a:spLocks/>
          </p:cNvSpPr>
          <p:nvPr/>
        </p:nvSpPr>
        <p:spPr bwMode="auto">
          <a:xfrm>
            <a:off x="3657600" y="3276600"/>
            <a:ext cx="1574800" cy="2362200"/>
          </a:xfrm>
          <a:custGeom>
            <a:avLst/>
            <a:gdLst>
              <a:gd name="T0" fmla="*/ 0 w 848"/>
              <a:gd name="T1" fmla="*/ 2147483647 h 1280"/>
              <a:gd name="T2" fmla="*/ 2147483647 w 848"/>
              <a:gd name="T3" fmla="*/ 0 h 1280"/>
              <a:gd name="T4" fmla="*/ 0 60000 65536"/>
              <a:gd name="T5" fmla="*/ 0 60000 65536"/>
              <a:gd name="T6" fmla="*/ 0 w 848"/>
              <a:gd name="T7" fmla="*/ 0 h 1280"/>
              <a:gd name="T8" fmla="*/ 848 w 848"/>
              <a:gd name="T9" fmla="*/ 1280 h 1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8" h="1280">
                <a:moveTo>
                  <a:pt x="0" y="1280"/>
                </a:moveTo>
                <a:lnTo>
                  <a:pt x="848" y="0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2533" name="Text Box 20"/>
          <p:cNvSpPr txBox="1">
            <a:spLocks noChangeArrowheads="1"/>
          </p:cNvSpPr>
          <p:nvPr/>
        </p:nvSpPr>
        <p:spPr bwMode="auto">
          <a:xfrm>
            <a:off x="1371600" y="2819400"/>
            <a:ext cx="249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полуплоскость</a:t>
            </a:r>
          </a:p>
        </p:txBody>
      </p:sp>
      <p:sp>
        <p:nvSpPr>
          <p:cNvPr id="22534" name="Text Box 21"/>
          <p:cNvSpPr txBox="1">
            <a:spLocks noChangeArrowheads="1"/>
          </p:cNvSpPr>
          <p:nvPr/>
        </p:nvSpPr>
        <p:spPr bwMode="auto">
          <a:xfrm>
            <a:off x="5257800" y="2743200"/>
            <a:ext cx="249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000000"/>
                </a:solidFill>
              </a:rPr>
              <a:t>полуплоскость</a:t>
            </a:r>
          </a:p>
        </p:txBody>
      </p:sp>
      <p:sp>
        <p:nvSpPr>
          <p:cNvPr id="22535" name="Text Box 22"/>
          <p:cNvSpPr txBox="1">
            <a:spLocks noChangeArrowheads="1"/>
          </p:cNvSpPr>
          <p:nvPr/>
        </p:nvSpPr>
        <p:spPr bwMode="auto">
          <a:xfrm rot="-3334966">
            <a:off x="3569493" y="4202907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>
                <a:solidFill>
                  <a:srgbClr val="FF0000"/>
                </a:solidFill>
              </a:rPr>
              <a:t>граница</a:t>
            </a:r>
          </a:p>
        </p:txBody>
      </p:sp>
      <p:grpSp>
        <p:nvGrpSpPr>
          <p:cNvPr id="22536" name="Group 23"/>
          <p:cNvGrpSpPr>
            <a:grpSpLocks/>
          </p:cNvGrpSpPr>
          <p:nvPr/>
        </p:nvGrpSpPr>
        <p:grpSpPr bwMode="auto">
          <a:xfrm>
            <a:off x="2057400" y="3429000"/>
            <a:ext cx="4572000" cy="1981200"/>
            <a:chOff x="1584" y="2016"/>
            <a:chExt cx="2880" cy="1248"/>
          </a:xfrm>
        </p:grpSpPr>
        <p:sp>
          <p:nvSpPr>
            <p:cNvPr id="22539" name="Line 24"/>
            <p:cNvSpPr>
              <a:spLocks noChangeShapeType="1"/>
            </p:cNvSpPr>
            <p:nvPr/>
          </p:nvSpPr>
          <p:spPr bwMode="auto">
            <a:xfrm flipV="1">
              <a:off x="3600" y="2640"/>
              <a:ext cx="864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0" name="Line 25"/>
            <p:cNvSpPr>
              <a:spLocks noChangeShapeType="1"/>
            </p:cNvSpPr>
            <p:nvPr/>
          </p:nvSpPr>
          <p:spPr bwMode="auto">
            <a:xfrm>
              <a:off x="1584" y="2640"/>
              <a:ext cx="720" cy="62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41" name="Line 26"/>
            <p:cNvSpPr>
              <a:spLocks noChangeShapeType="1"/>
            </p:cNvSpPr>
            <p:nvPr/>
          </p:nvSpPr>
          <p:spPr bwMode="auto">
            <a:xfrm flipV="1">
              <a:off x="2544" y="2016"/>
              <a:ext cx="1488" cy="96"/>
            </a:xfrm>
            <a:prstGeom prst="line">
              <a:avLst/>
            </a:prstGeom>
            <a:noFill/>
            <a:ln w="38100">
              <a:solidFill>
                <a:srgbClr val="C40000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6393" name="Text Box 33"/>
          <p:cNvSpPr txBox="1">
            <a:spLocks noChangeArrowheads="1"/>
          </p:cNvSpPr>
          <p:nvPr/>
        </p:nvSpPr>
        <p:spPr bwMode="auto">
          <a:xfrm>
            <a:off x="76200" y="304800"/>
            <a:ext cx="8610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ru-RU" altLang="ru-RU" sz="2400">
                <a:solidFill>
                  <a:srgbClr val="000000"/>
                </a:solidFill>
              </a:rPr>
              <a:t>Любая прямая а, лежащая в плоскости, разделяет эту плоскость на две части, называемые </a:t>
            </a:r>
            <a:r>
              <a:rPr lang="ru-RU" altLang="ru-RU" sz="2400" b="1">
                <a:solidFill>
                  <a:srgbClr val="000000"/>
                </a:solidFill>
              </a:rPr>
              <a:t>полуплоскостями.</a:t>
            </a:r>
            <a:r>
              <a:rPr lang="ru-RU" altLang="ru-RU" sz="2400">
                <a:solidFill>
                  <a:srgbClr val="000000"/>
                </a:solidFill>
              </a:rPr>
              <a:t> Прямая а называется </a:t>
            </a:r>
            <a:r>
              <a:rPr lang="ru-RU" altLang="ru-RU" sz="2400" b="1">
                <a:solidFill>
                  <a:srgbClr val="000000"/>
                </a:solidFill>
              </a:rPr>
              <a:t>границей</a:t>
            </a:r>
            <a:r>
              <a:rPr lang="ru-RU" altLang="ru-RU" sz="2400">
                <a:solidFill>
                  <a:srgbClr val="000000"/>
                </a:solidFill>
              </a:rPr>
              <a:t> каждой из этих полуплоскостей. </a:t>
            </a:r>
          </a:p>
        </p:txBody>
      </p:sp>
      <p:sp>
        <p:nvSpPr>
          <p:cNvPr id="257058" name="Text Box 34"/>
          <p:cNvSpPr txBox="1">
            <a:spLocks noChangeArrowheads="1"/>
          </p:cNvSpPr>
          <p:nvPr/>
        </p:nvSpPr>
        <p:spPr bwMode="auto">
          <a:xfrm>
            <a:off x="3429000" y="51816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а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9" name="Group 28"/>
          <p:cNvGrpSpPr>
            <a:grpSpLocks/>
          </p:cNvGrpSpPr>
          <p:nvPr/>
        </p:nvGrpSpPr>
        <p:grpSpPr bwMode="auto">
          <a:xfrm>
            <a:off x="381000" y="3124200"/>
            <a:ext cx="8077200" cy="2819400"/>
            <a:chOff x="611" y="1995"/>
            <a:chExt cx="4140" cy="1138"/>
          </a:xfrm>
        </p:grpSpPr>
        <p:sp>
          <p:nvSpPr>
            <p:cNvPr id="4132" name="Freeform 4"/>
            <p:cNvSpPr>
              <a:spLocks/>
            </p:cNvSpPr>
            <p:nvPr/>
          </p:nvSpPr>
          <p:spPr bwMode="auto">
            <a:xfrm rot="14126">
              <a:off x="611" y="2010"/>
              <a:ext cx="4140" cy="1123"/>
            </a:xfrm>
            <a:custGeom>
              <a:avLst/>
              <a:gdLst>
                <a:gd name="T0" fmla="*/ 0 w 4280"/>
                <a:gd name="T1" fmla="*/ 1004 h 1136"/>
                <a:gd name="T2" fmla="*/ 715 w 4280"/>
                <a:gd name="T3" fmla="*/ 73 h 1136"/>
                <a:gd name="T4" fmla="*/ 3390 w 4280"/>
                <a:gd name="T5" fmla="*/ 0 h 1136"/>
                <a:gd name="T6" fmla="*/ 2719 w 4280"/>
                <a:gd name="T7" fmla="*/ 1004 h 1136"/>
                <a:gd name="T8" fmla="*/ 6 w 4280"/>
                <a:gd name="T9" fmla="*/ 1007 h 1136"/>
                <a:gd name="T10" fmla="*/ 6 w 4280"/>
                <a:gd name="T11" fmla="*/ 1036 h 1136"/>
                <a:gd name="T12" fmla="*/ 2732 w 4280"/>
                <a:gd name="T13" fmla="*/ 1033 h 1136"/>
                <a:gd name="T14" fmla="*/ 2732 w 4280"/>
                <a:gd name="T15" fmla="*/ 1048 h 1136"/>
                <a:gd name="T16" fmla="*/ 2744 w 4280"/>
                <a:gd name="T17" fmla="*/ 1019 h 1136"/>
                <a:gd name="T18" fmla="*/ 2732 w 4280"/>
                <a:gd name="T19" fmla="*/ 1019 h 1136"/>
                <a:gd name="T20" fmla="*/ 3379 w 4280"/>
                <a:gd name="T21" fmla="*/ 43 h 1136"/>
                <a:gd name="T22" fmla="*/ 3379 w 4280"/>
                <a:gd name="T23" fmla="*/ 43 h 1136"/>
                <a:gd name="T24" fmla="*/ 2732 w 4280"/>
                <a:gd name="T25" fmla="*/ 1004 h 1136"/>
                <a:gd name="T26" fmla="*/ 6 w 4280"/>
                <a:gd name="T27" fmla="*/ 1007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33" name="Freeform 5"/>
            <p:cNvSpPr>
              <a:spLocks/>
            </p:cNvSpPr>
            <p:nvPr/>
          </p:nvSpPr>
          <p:spPr bwMode="auto">
            <a:xfrm rot="14126">
              <a:off x="3936" y="1995"/>
              <a:ext cx="801" cy="1125"/>
            </a:xfrm>
            <a:custGeom>
              <a:avLst/>
              <a:gdLst>
                <a:gd name="T0" fmla="*/ 570 w 848"/>
                <a:gd name="T1" fmla="*/ 0 h 1138"/>
                <a:gd name="T2" fmla="*/ 570 w 848"/>
                <a:gd name="T3" fmla="*/ 57 h 1138"/>
                <a:gd name="T4" fmla="*/ 9 w 848"/>
                <a:gd name="T5" fmla="*/ 1050 h 1138"/>
                <a:gd name="T6" fmla="*/ 0 w 848"/>
                <a:gd name="T7" fmla="*/ 1006 h 1138"/>
                <a:gd name="T8" fmla="*/ 570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6006" name="Freeform 6"/>
            <p:cNvSpPr>
              <a:spLocks/>
            </p:cNvSpPr>
            <p:nvPr/>
          </p:nvSpPr>
          <p:spPr bwMode="auto">
            <a:xfrm rot="14126">
              <a:off x="624" y="3072"/>
              <a:ext cx="3312" cy="48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3432" y="5"/>
                </a:cxn>
                <a:cxn ang="0">
                  <a:pos x="3444" y="53"/>
                </a:cxn>
                <a:cxn ang="0">
                  <a:pos x="0" y="59"/>
                </a:cxn>
                <a:cxn ang="0">
                  <a:pos x="6" y="22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</a:endParaRPr>
            </a:p>
          </p:txBody>
        </p:sp>
      </p:grpSp>
      <p:pic>
        <p:nvPicPr>
          <p:cNvPr id="410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3200400"/>
            <a:ext cx="4572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09" name="Text Box 9"/>
          <p:cNvSpPr txBox="1">
            <a:spLocks noChangeArrowheads="1"/>
          </p:cNvSpPr>
          <p:nvPr/>
        </p:nvSpPr>
        <p:spPr bwMode="auto">
          <a:xfrm>
            <a:off x="4419600" y="381000"/>
            <a:ext cx="3657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Углы с сонаправленными сторонами</a:t>
            </a:r>
          </a:p>
        </p:txBody>
      </p:sp>
      <p:sp>
        <p:nvSpPr>
          <p:cNvPr id="4102" name="Freeform 21"/>
          <p:cNvSpPr>
            <a:spLocks/>
          </p:cNvSpPr>
          <p:nvPr/>
        </p:nvSpPr>
        <p:spPr bwMode="auto">
          <a:xfrm>
            <a:off x="3429000" y="3276600"/>
            <a:ext cx="1574800" cy="2362200"/>
          </a:xfrm>
          <a:custGeom>
            <a:avLst/>
            <a:gdLst>
              <a:gd name="T0" fmla="*/ 0 w 848"/>
              <a:gd name="T1" fmla="*/ 2147483647 h 1280"/>
              <a:gd name="T2" fmla="*/ 2147483647 w 848"/>
              <a:gd name="T3" fmla="*/ 0 h 1280"/>
              <a:gd name="T4" fmla="*/ 0 60000 65536"/>
              <a:gd name="T5" fmla="*/ 0 60000 65536"/>
              <a:gd name="T6" fmla="*/ 0 w 848"/>
              <a:gd name="T7" fmla="*/ 0 h 1280"/>
              <a:gd name="T8" fmla="*/ 848 w 848"/>
              <a:gd name="T9" fmla="*/ 1280 h 12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48" h="1280">
                <a:moveTo>
                  <a:pt x="0" y="1280"/>
                </a:moveTo>
                <a:lnTo>
                  <a:pt x="848" y="0"/>
                </a:lnTo>
              </a:path>
            </a:pathLst>
          </a:custGeom>
          <a:noFill/>
          <a:ln w="38100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6025" name="Text Box 25"/>
          <p:cNvSpPr txBox="1">
            <a:spLocks noChangeArrowheads="1"/>
          </p:cNvSpPr>
          <p:nvPr/>
        </p:nvSpPr>
        <p:spPr bwMode="auto">
          <a:xfrm>
            <a:off x="6553200" y="3200400"/>
            <a:ext cx="477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4104" name="Group 37"/>
          <p:cNvGrpSpPr>
            <a:grpSpLocks/>
          </p:cNvGrpSpPr>
          <p:nvPr/>
        </p:nvGrpSpPr>
        <p:grpSpPr bwMode="auto">
          <a:xfrm>
            <a:off x="4343400" y="4038600"/>
            <a:ext cx="2133600" cy="152400"/>
            <a:chOff x="3360" y="2160"/>
            <a:chExt cx="1344" cy="96"/>
          </a:xfrm>
        </p:grpSpPr>
        <p:sp>
          <p:nvSpPr>
            <p:cNvPr id="4130" name="Line 36"/>
            <p:cNvSpPr>
              <a:spLocks noChangeShapeType="1"/>
            </p:cNvSpPr>
            <p:nvPr/>
          </p:nvSpPr>
          <p:spPr bwMode="auto">
            <a:xfrm>
              <a:off x="3408" y="2208"/>
              <a:ext cx="1296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31" name="Oval 12"/>
            <p:cNvSpPr>
              <a:spLocks noChangeArrowheads="1"/>
            </p:cNvSpPr>
            <p:nvPr/>
          </p:nvSpPr>
          <p:spPr bwMode="auto">
            <a:xfrm rot="-689963">
              <a:off x="3360" y="2160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4105" name="Group 38"/>
          <p:cNvGrpSpPr>
            <a:grpSpLocks/>
          </p:cNvGrpSpPr>
          <p:nvPr/>
        </p:nvGrpSpPr>
        <p:grpSpPr bwMode="auto">
          <a:xfrm>
            <a:off x="4648200" y="3581400"/>
            <a:ext cx="2133600" cy="152400"/>
            <a:chOff x="3360" y="2160"/>
            <a:chExt cx="1344" cy="96"/>
          </a:xfrm>
        </p:grpSpPr>
        <p:sp>
          <p:nvSpPr>
            <p:cNvPr id="4128" name="Line 39"/>
            <p:cNvSpPr>
              <a:spLocks noChangeShapeType="1"/>
            </p:cNvSpPr>
            <p:nvPr/>
          </p:nvSpPr>
          <p:spPr bwMode="auto">
            <a:xfrm>
              <a:off x="3408" y="2208"/>
              <a:ext cx="1296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9" name="Oval 40"/>
            <p:cNvSpPr>
              <a:spLocks noChangeArrowheads="1"/>
            </p:cNvSpPr>
            <p:nvPr/>
          </p:nvSpPr>
          <p:spPr bwMode="auto">
            <a:xfrm rot="-689963">
              <a:off x="3360" y="2160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sp>
        <p:nvSpPr>
          <p:cNvPr id="256041" name="Text Box 41"/>
          <p:cNvSpPr txBox="1">
            <a:spLocks noChangeArrowheads="1"/>
          </p:cNvSpPr>
          <p:nvPr/>
        </p:nvSpPr>
        <p:spPr bwMode="auto">
          <a:xfrm>
            <a:off x="4267200" y="3352800"/>
            <a:ext cx="4778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</a:t>
            </a:r>
          </a:p>
        </p:txBody>
      </p:sp>
      <p:sp>
        <p:nvSpPr>
          <p:cNvPr id="256042" name="Text Box 42"/>
          <p:cNvSpPr txBox="1">
            <a:spLocks noChangeArrowheads="1"/>
          </p:cNvSpPr>
          <p:nvPr/>
        </p:nvSpPr>
        <p:spPr bwMode="auto">
          <a:xfrm>
            <a:off x="3810000" y="3733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56043" name="Text Box 43"/>
          <p:cNvSpPr txBox="1">
            <a:spLocks noChangeArrowheads="1"/>
          </p:cNvSpPr>
          <p:nvPr/>
        </p:nvSpPr>
        <p:spPr bwMode="auto">
          <a:xfrm>
            <a:off x="3200400" y="4648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4109" name="Group 44"/>
          <p:cNvGrpSpPr>
            <a:grpSpLocks/>
          </p:cNvGrpSpPr>
          <p:nvPr/>
        </p:nvGrpSpPr>
        <p:grpSpPr bwMode="auto">
          <a:xfrm>
            <a:off x="3657600" y="5105400"/>
            <a:ext cx="2133600" cy="152400"/>
            <a:chOff x="3360" y="2160"/>
            <a:chExt cx="1344" cy="96"/>
          </a:xfrm>
        </p:grpSpPr>
        <p:sp>
          <p:nvSpPr>
            <p:cNvPr id="4126" name="Line 45"/>
            <p:cNvSpPr>
              <a:spLocks noChangeShapeType="1"/>
            </p:cNvSpPr>
            <p:nvPr/>
          </p:nvSpPr>
          <p:spPr bwMode="auto">
            <a:xfrm>
              <a:off x="3408" y="2208"/>
              <a:ext cx="1296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7" name="Oval 46"/>
            <p:cNvSpPr>
              <a:spLocks noChangeArrowheads="1"/>
            </p:cNvSpPr>
            <p:nvPr/>
          </p:nvSpPr>
          <p:spPr bwMode="auto">
            <a:xfrm rot="-689963">
              <a:off x="3360" y="2160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sp>
        <p:nvSpPr>
          <p:cNvPr id="256047" name="Text Box 47"/>
          <p:cNvSpPr txBox="1">
            <a:spLocks noChangeArrowheads="1"/>
          </p:cNvSpPr>
          <p:nvPr/>
        </p:nvSpPr>
        <p:spPr bwMode="auto">
          <a:xfrm>
            <a:off x="6324600" y="36576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56048" name="Text Box 48"/>
          <p:cNvSpPr txBox="1">
            <a:spLocks noChangeArrowheads="1"/>
          </p:cNvSpPr>
          <p:nvPr/>
        </p:nvSpPr>
        <p:spPr bwMode="auto">
          <a:xfrm>
            <a:off x="5410200" y="47244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В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56049" name="Text Box 49"/>
          <p:cNvSpPr txBox="1">
            <a:spLocks noChangeArrowheads="1"/>
          </p:cNvSpPr>
          <p:nvPr/>
        </p:nvSpPr>
        <p:spPr bwMode="auto">
          <a:xfrm>
            <a:off x="1981200" y="4648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pSp>
        <p:nvGrpSpPr>
          <p:cNvPr id="4113" name="Group 50"/>
          <p:cNvGrpSpPr>
            <a:grpSpLocks/>
          </p:cNvGrpSpPr>
          <p:nvPr/>
        </p:nvGrpSpPr>
        <p:grpSpPr bwMode="auto">
          <a:xfrm flipH="1">
            <a:off x="1676400" y="5105400"/>
            <a:ext cx="2133600" cy="152400"/>
            <a:chOff x="3360" y="2160"/>
            <a:chExt cx="1344" cy="96"/>
          </a:xfrm>
        </p:grpSpPr>
        <p:sp>
          <p:nvSpPr>
            <p:cNvPr id="4124" name="Line 51"/>
            <p:cNvSpPr>
              <a:spLocks noChangeShapeType="1"/>
            </p:cNvSpPr>
            <p:nvPr/>
          </p:nvSpPr>
          <p:spPr bwMode="auto">
            <a:xfrm>
              <a:off x="3408" y="2208"/>
              <a:ext cx="1296" cy="0"/>
            </a:xfrm>
            <a:prstGeom prst="line">
              <a:avLst/>
            </a:prstGeom>
            <a:noFill/>
            <a:ln w="38100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125" name="Oval 52"/>
            <p:cNvSpPr>
              <a:spLocks noChangeArrowheads="1"/>
            </p:cNvSpPr>
            <p:nvPr/>
          </p:nvSpPr>
          <p:spPr bwMode="auto">
            <a:xfrm rot="-689963">
              <a:off x="3360" y="2160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sp>
        <p:nvSpPr>
          <p:cNvPr id="4114" name="Oval 22"/>
          <p:cNvSpPr>
            <a:spLocks noChangeArrowheads="1"/>
          </p:cNvSpPr>
          <p:nvPr/>
        </p:nvSpPr>
        <p:spPr bwMode="auto">
          <a:xfrm rot="-4028261">
            <a:off x="2133600" y="5105400"/>
            <a:ext cx="152400" cy="15240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1905000" y="609600"/>
            <a:ext cx="2130425" cy="3810000"/>
            <a:chOff x="2016" y="1056"/>
            <a:chExt cx="1342" cy="2400"/>
          </a:xfrm>
        </p:grpSpPr>
        <p:grpSp>
          <p:nvGrpSpPr>
            <p:cNvPr id="4120" name="Group 54"/>
            <p:cNvGrpSpPr>
              <a:grpSpLocks/>
            </p:cNvGrpSpPr>
            <p:nvPr/>
          </p:nvGrpSpPr>
          <p:grpSpPr bwMode="auto">
            <a:xfrm rot="15506541" flipV="1">
              <a:off x="1487" y="1585"/>
              <a:ext cx="2400" cy="1342"/>
              <a:chOff x="336" y="2024"/>
              <a:chExt cx="4280" cy="1152"/>
            </a:xfrm>
          </p:grpSpPr>
          <p:sp>
            <p:nvSpPr>
              <p:cNvPr id="4121" name="Freeform 55"/>
              <p:cNvSpPr>
                <a:spLocks/>
              </p:cNvSpPr>
              <p:nvPr/>
            </p:nvSpPr>
            <p:spPr bwMode="auto">
              <a:xfrm>
                <a:off x="336" y="2040"/>
                <a:ext cx="4280" cy="1136"/>
              </a:xfrm>
              <a:custGeom>
                <a:avLst/>
                <a:gdLst>
                  <a:gd name="T0" fmla="*/ 0 w 4280"/>
                  <a:gd name="T1" fmla="*/ 1088 h 1136"/>
                  <a:gd name="T2" fmla="*/ 904 w 4280"/>
                  <a:gd name="T3" fmla="*/ 80 h 1136"/>
                  <a:gd name="T4" fmla="*/ 4280 w 4280"/>
                  <a:gd name="T5" fmla="*/ 0 h 1136"/>
                  <a:gd name="T6" fmla="*/ 3432 w 4280"/>
                  <a:gd name="T7" fmla="*/ 1088 h 1136"/>
                  <a:gd name="T8" fmla="*/ 6 w 4280"/>
                  <a:gd name="T9" fmla="*/ 1091 h 1136"/>
                  <a:gd name="T10" fmla="*/ 6 w 4280"/>
                  <a:gd name="T11" fmla="*/ 1123 h 1136"/>
                  <a:gd name="T12" fmla="*/ 3448 w 4280"/>
                  <a:gd name="T13" fmla="*/ 1120 h 1136"/>
                  <a:gd name="T14" fmla="*/ 3448 w 4280"/>
                  <a:gd name="T15" fmla="*/ 1136 h 1136"/>
                  <a:gd name="T16" fmla="*/ 3464 w 4280"/>
                  <a:gd name="T17" fmla="*/ 1104 h 1136"/>
                  <a:gd name="T18" fmla="*/ 3448 w 4280"/>
                  <a:gd name="T19" fmla="*/ 1104 h 1136"/>
                  <a:gd name="T20" fmla="*/ 4264 w 4280"/>
                  <a:gd name="T21" fmla="*/ 48 h 1136"/>
                  <a:gd name="T22" fmla="*/ 4264 w 4280"/>
                  <a:gd name="T23" fmla="*/ 48 h 1136"/>
                  <a:gd name="T24" fmla="*/ 3448 w 4280"/>
                  <a:gd name="T25" fmla="*/ 1088 h 1136"/>
                  <a:gd name="T26" fmla="*/ 6 w 4280"/>
                  <a:gd name="T27" fmla="*/ 1091 h 11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w 4280"/>
                  <a:gd name="T43" fmla="*/ 0 h 1136"/>
                  <a:gd name="T44" fmla="*/ 4280 w 4280"/>
                  <a:gd name="T45" fmla="*/ 1136 h 11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T42" t="T43" r="T44" b="T45"/>
                <a:pathLst>
                  <a:path w="4280" h="1136">
                    <a:moveTo>
                      <a:pt x="0" y="1088"/>
                    </a:moveTo>
                    <a:lnTo>
                      <a:pt x="904" y="80"/>
                    </a:lnTo>
                    <a:lnTo>
                      <a:pt x="4280" y="0"/>
                    </a:lnTo>
                    <a:lnTo>
                      <a:pt x="3432" y="1088"/>
                    </a:lnTo>
                    <a:lnTo>
                      <a:pt x="6" y="1091"/>
                    </a:lnTo>
                    <a:lnTo>
                      <a:pt x="6" y="1123"/>
                    </a:lnTo>
                    <a:lnTo>
                      <a:pt x="3448" y="1120"/>
                    </a:lnTo>
                    <a:lnTo>
                      <a:pt x="3448" y="1136"/>
                    </a:lnTo>
                    <a:lnTo>
                      <a:pt x="3464" y="1104"/>
                    </a:lnTo>
                    <a:lnTo>
                      <a:pt x="3448" y="1104"/>
                    </a:lnTo>
                    <a:lnTo>
                      <a:pt x="4264" y="48"/>
                    </a:lnTo>
                    <a:lnTo>
                      <a:pt x="3448" y="1088"/>
                    </a:lnTo>
                    <a:lnTo>
                      <a:pt x="6" y="1091"/>
                    </a:lnTo>
                  </a:path>
                </a:pathLst>
              </a:custGeom>
              <a:gradFill rotWithShape="1">
                <a:gsLst>
                  <a:gs pos="0">
                    <a:srgbClr val="FFFFCC"/>
                  </a:gs>
                  <a:gs pos="100000">
                    <a:srgbClr val="FFFF00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2" name="Freeform 56"/>
              <p:cNvSpPr>
                <a:spLocks/>
              </p:cNvSpPr>
              <p:nvPr/>
            </p:nvSpPr>
            <p:spPr bwMode="auto">
              <a:xfrm>
                <a:off x="3768" y="2024"/>
                <a:ext cx="848" cy="1138"/>
              </a:xfrm>
              <a:custGeom>
                <a:avLst/>
                <a:gdLst>
                  <a:gd name="T0" fmla="*/ 848 w 848"/>
                  <a:gd name="T1" fmla="*/ 0 h 1138"/>
                  <a:gd name="T2" fmla="*/ 848 w 848"/>
                  <a:gd name="T3" fmla="*/ 64 h 1138"/>
                  <a:gd name="T4" fmla="*/ 12 w 848"/>
                  <a:gd name="T5" fmla="*/ 1138 h 1138"/>
                  <a:gd name="T6" fmla="*/ 0 w 848"/>
                  <a:gd name="T7" fmla="*/ 1090 h 1138"/>
                  <a:gd name="T8" fmla="*/ 848 w 848"/>
                  <a:gd name="T9" fmla="*/ 0 h 113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48"/>
                  <a:gd name="T16" fmla="*/ 0 h 1138"/>
                  <a:gd name="T17" fmla="*/ 848 w 848"/>
                  <a:gd name="T18" fmla="*/ 1138 h 113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48" h="1138">
                    <a:moveTo>
                      <a:pt x="848" y="0"/>
                    </a:moveTo>
                    <a:lnTo>
                      <a:pt x="848" y="64"/>
                    </a:lnTo>
                    <a:lnTo>
                      <a:pt x="12" y="1138"/>
                    </a:lnTo>
                    <a:lnTo>
                      <a:pt x="0" y="1090"/>
                    </a:lnTo>
                    <a:lnTo>
                      <a:pt x="848" y="0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23" name="Freeform 57"/>
              <p:cNvSpPr>
                <a:spLocks/>
              </p:cNvSpPr>
              <p:nvPr/>
            </p:nvSpPr>
            <p:spPr bwMode="auto">
              <a:xfrm>
                <a:off x="336" y="3109"/>
                <a:ext cx="3444" cy="59"/>
              </a:xfrm>
              <a:custGeom>
                <a:avLst/>
                <a:gdLst>
                  <a:gd name="T0" fmla="*/ 6 w 3444"/>
                  <a:gd name="T1" fmla="*/ 22 h 59"/>
                  <a:gd name="T2" fmla="*/ 3432 w 3444"/>
                  <a:gd name="T3" fmla="*/ 5 h 59"/>
                  <a:gd name="T4" fmla="*/ 3444 w 3444"/>
                  <a:gd name="T5" fmla="*/ 53 h 59"/>
                  <a:gd name="T6" fmla="*/ 0 w 3444"/>
                  <a:gd name="T7" fmla="*/ 59 h 59"/>
                  <a:gd name="T8" fmla="*/ 6 w 3444"/>
                  <a:gd name="T9" fmla="*/ 22 h 5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3444"/>
                  <a:gd name="T16" fmla="*/ 0 h 59"/>
                  <a:gd name="T17" fmla="*/ 3444 w 3444"/>
                  <a:gd name="T18" fmla="*/ 59 h 5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3444" h="59">
                    <a:moveTo>
                      <a:pt x="6" y="22"/>
                    </a:moveTo>
                    <a:cubicBezTo>
                      <a:pt x="2207" y="27"/>
                      <a:pt x="2859" y="0"/>
                      <a:pt x="3432" y="5"/>
                    </a:cubicBezTo>
                    <a:lnTo>
                      <a:pt x="3444" y="53"/>
                    </a:lnTo>
                    <a:lnTo>
                      <a:pt x="0" y="59"/>
                    </a:lnTo>
                    <a:lnTo>
                      <a:pt x="6" y="22"/>
                    </a:lnTo>
                    <a:close/>
                  </a:path>
                </a:pathLst>
              </a:cu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4098" name="Object 58"/>
            <p:cNvGraphicFramePr>
              <a:graphicFrameLocks noChangeAspect="1"/>
            </p:cNvGraphicFramePr>
            <p:nvPr/>
          </p:nvGraphicFramePr>
          <p:xfrm>
            <a:off x="2016" y="1536"/>
            <a:ext cx="408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8" name="Формула" r:id="rId4" imgW="152268" imgH="203024" progId="Equation.3">
                    <p:embed/>
                  </p:oleObj>
                </mc:Choice>
                <mc:Fallback>
                  <p:oleObj name="Формула" r:id="rId4" imgW="152268" imgH="203024" progId="Equation.3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16" y="1536"/>
                          <a:ext cx="408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6" name="Freeform 15"/>
          <p:cNvSpPr>
            <a:spLocks/>
          </p:cNvSpPr>
          <p:nvPr/>
        </p:nvSpPr>
        <p:spPr bwMode="auto">
          <a:xfrm rot="-7031918">
            <a:off x="1857375" y="1833563"/>
            <a:ext cx="2768600" cy="1219200"/>
          </a:xfrm>
          <a:custGeom>
            <a:avLst/>
            <a:gdLst>
              <a:gd name="T0" fmla="*/ 0 w 1744"/>
              <a:gd name="T1" fmla="*/ 0 h 768"/>
              <a:gd name="T2" fmla="*/ 2147483647 w 1744"/>
              <a:gd name="T3" fmla="*/ 2147483647 h 768"/>
              <a:gd name="T4" fmla="*/ 0 60000 65536"/>
              <a:gd name="T5" fmla="*/ 0 60000 65536"/>
              <a:gd name="T6" fmla="*/ 0 w 1744"/>
              <a:gd name="T7" fmla="*/ 0 h 768"/>
              <a:gd name="T8" fmla="*/ 1744 w 1744"/>
              <a:gd name="T9" fmla="*/ 768 h 7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44" h="768">
                <a:moveTo>
                  <a:pt x="0" y="0"/>
                </a:moveTo>
                <a:lnTo>
                  <a:pt x="1744" y="768"/>
                </a:ln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7" name="Oval 16"/>
          <p:cNvSpPr>
            <a:spLocks noChangeArrowheads="1"/>
          </p:cNvSpPr>
          <p:nvPr/>
        </p:nvSpPr>
        <p:spPr bwMode="auto">
          <a:xfrm rot="-4028261">
            <a:off x="3276600" y="3810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56059" name="Text Box 59"/>
          <p:cNvSpPr txBox="1">
            <a:spLocks noChangeArrowheads="1"/>
          </p:cNvSpPr>
          <p:nvPr/>
        </p:nvSpPr>
        <p:spPr bwMode="auto">
          <a:xfrm>
            <a:off x="2971800" y="3810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56060" name="Text Box 60"/>
          <p:cNvSpPr txBox="1">
            <a:spLocks noChangeArrowheads="1"/>
          </p:cNvSpPr>
          <p:nvPr/>
        </p:nvSpPr>
        <p:spPr bwMode="auto">
          <a:xfrm>
            <a:off x="3124200" y="838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A</a:t>
            </a:r>
            <a:r>
              <a:rPr lang="ru-RU" sz="2800" b="1" i="1" baseline="-25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</a:t>
            </a:r>
            <a:endParaRPr lang="ru-RU" sz="28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reeform 5"/>
          <p:cNvSpPr>
            <a:spLocks/>
          </p:cNvSpPr>
          <p:nvPr/>
        </p:nvSpPr>
        <p:spPr bwMode="auto">
          <a:xfrm>
            <a:off x="574675" y="5032375"/>
            <a:ext cx="3209925" cy="379413"/>
          </a:xfrm>
          <a:custGeom>
            <a:avLst/>
            <a:gdLst>
              <a:gd name="T0" fmla="*/ 0 w 2022"/>
              <a:gd name="T1" fmla="*/ 2147483647 h 239"/>
              <a:gd name="T2" fmla="*/ 2147483647 w 2022"/>
              <a:gd name="T3" fmla="*/ 2147483647 h 239"/>
              <a:gd name="T4" fmla="*/ 2147483647 w 2022"/>
              <a:gd name="T5" fmla="*/ 2147483647 h 239"/>
              <a:gd name="T6" fmla="*/ 2147483647 w 2022"/>
              <a:gd name="T7" fmla="*/ 0 h 239"/>
              <a:gd name="T8" fmla="*/ 0 w 2022"/>
              <a:gd name="T9" fmla="*/ 2147483647 h 23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022"/>
              <a:gd name="T16" fmla="*/ 0 h 239"/>
              <a:gd name="T17" fmla="*/ 2022 w 2022"/>
              <a:gd name="T18" fmla="*/ 239 h 23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022" h="239">
                <a:moveTo>
                  <a:pt x="0" y="220"/>
                </a:moveTo>
                <a:lnTo>
                  <a:pt x="114" y="239"/>
                </a:lnTo>
                <a:lnTo>
                  <a:pt x="2022" y="30"/>
                </a:lnTo>
                <a:lnTo>
                  <a:pt x="2017" y="0"/>
                </a:lnTo>
                <a:lnTo>
                  <a:pt x="0" y="220"/>
                </a:lnTo>
                <a:close/>
              </a:path>
            </a:pathLst>
          </a:custGeom>
          <a:solidFill>
            <a:srgbClr val="FF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3555" name="Group 81"/>
          <p:cNvGrpSpPr>
            <a:grpSpLocks/>
          </p:cNvGrpSpPr>
          <p:nvPr/>
        </p:nvGrpSpPr>
        <p:grpSpPr bwMode="auto">
          <a:xfrm>
            <a:off x="619125" y="1570038"/>
            <a:ext cx="3829050" cy="3827462"/>
            <a:chOff x="390" y="989"/>
            <a:chExt cx="2412" cy="2411"/>
          </a:xfrm>
        </p:grpSpPr>
        <p:sp>
          <p:nvSpPr>
            <p:cNvPr id="23610" name="Freeform 4"/>
            <p:cNvSpPr>
              <a:spLocks/>
            </p:cNvSpPr>
            <p:nvPr/>
          </p:nvSpPr>
          <p:spPr bwMode="auto">
            <a:xfrm>
              <a:off x="390" y="989"/>
              <a:ext cx="2412" cy="2411"/>
            </a:xfrm>
            <a:custGeom>
              <a:avLst/>
              <a:gdLst>
                <a:gd name="T0" fmla="*/ 2377 w 2412"/>
                <a:gd name="T1" fmla="*/ 0 h 2411"/>
                <a:gd name="T2" fmla="*/ 499 w 2412"/>
                <a:gd name="T3" fmla="*/ 280 h 2411"/>
                <a:gd name="T4" fmla="*/ 0 w 2412"/>
                <a:gd name="T5" fmla="*/ 2407 h 2411"/>
                <a:gd name="T6" fmla="*/ 2004 w 2412"/>
                <a:gd name="T7" fmla="*/ 2213 h 2411"/>
                <a:gd name="T8" fmla="*/ 2013 w 2412"/>
                <a:gd name="T9" fmla="*/ 2186 h 2411"/>
                <a:gd name="T10" fmla="*/ 2381 w 2412"/>
                <a:gd name="T11" fmla="*/ 5 h 2411"/>
                <a:gd name="T12" fmla="*/ 2412 w 2412"/>
                <a:gd name="T13" fmla="*/ 41 h 2411"/>
                <a:gd name="T14" fmla="*/ 2016 w 2412"/>
                <a:gd name="T15" fmla="*/ 2213 h 2411"/>
                <a:gd name="T16" fmla="*/ 2028 w 2412"/>
                <a:gd name="T17" fmla="*/ 2201 h 2411"/>
                <a:gd name="T18" fmla="*/ 2024 w 2412"/>
                <a:gd name="T19" fmla="*/ 2201 h 2411"/>
                <a:gd name="T20" fmla="*/ 2028 w 2412"/>
                <a:gd name="T21" fmla="*/ 2201 h 2411"/>
                <a:gd name="T22" fmla="*/ 2024 w 2412"/>
                <a:gd name="T23" fmla="*/ 2201 h 2411"/>
                <a:gd name="T24" fmla="*/ 87 w 2412"/>
                <a:gd name="T25" fmla="*/ 2411 h 2411"/>
                <a:gd name="T26" fmla="*/ 87 w 2412"/>
                <a:gd name="T27" fmla="*/ 2411 h 2411"/>
                <a:gd name="T28" fmla="*/ 2011 w 2412"/>
                <a:gd name="T29" fmla="*/ 2197 h 2411"/>
                <a:gd name="T30" fmla="*/ 2381 w 2412"/>
                <a:gd name="T31" fmla="*/ 5 h 241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412"/>
                <a:gd name="T49" fmla="*/ 0 h 2411"/>
                <a:gd name="T50" fmla="*/ 2412 w 2412"/>
                <a:gd name="T51" fmla="*/ 2411 h 241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412" h="2411">
                  <a:moveTo>
                    <a:pt x="2377" y="0"/>
                  </a:moveTo>
                  <a:lnTo>
                    <a:pt x="499" y="280"/>
                  </a:lnTo>
                  <a:lnTo>
                    <a:pt x="0" y="2407"/>
                  </a:lnTo>
                  <a:lnTo>
                    <a:pt x="2004" y="2213"/>
                  </a:lnTo>
                  <a:lnTo>
                    <a:pt x="2013" y="2186"/>
                  </a:lnTo>
                  <a:lnTo>
                    <a:pt x="2381" y="5"/>
                  </a:lnTo>
                  <a:lnTo>
                    <a:pt x="2412" y="41"/>
                  </a:lnTo>
                  <a:lnTo>
                    <a:pt x="2016" y="2213"/>
                  </a:lnTo>
                  <a:lnTo>
                    <a:pt x="2028" y="2201"/>
                  </a:lnTo>
                  <a:lnTo>
                    <a:pt x="2024" y="2201"/>
                  </a:lnTo>
                  <a:lnTo>
                    <a:pt x="2028" y="2201"/>
                  </a:lnTo>
                  <a:lnTo>
                    <a:pt x="2024" y="2201"/>
                  </a:lnTo>
                  <a:lnTo>
                    <a:pt x="87" y="2411"/>
                  </a:lnTo>
                  <a:lnTo>
                    <a:pt x="2011" y="2197"/>
                  </a:lnTo>
                  <a:lnTo>
                    <a:pt x="2381" y="5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FFCC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11" name="Freeform 6"/>
            <p:cNvSpPr>
              <a:spLocks/>
            </p:cNvSpPr>
            <p:nvPr/>
          </p:nvSpPr>
          <p:spPr bwMode="auto">
            <a:xfrm>
              <a:off x="2379" y="994"/>
              <a:ext cx="423" cy="2212"/>
            </a:xfrm>
            <a:custGeom>
              <a:avLst/>
              <a:gdLst>
                <a:gd name="T0" fmla="*/ 394 w 423"/>
                <a:gd name="T1" fmla="*/ 0 h 2212"/>
                <a:gd name="T2" fmla="*/ 0 w 423"/>
                <a:gd name="T3" fmla="*/ 2177 h 2212"/>
                <a:gd name="T4" fmla="*/ 11 w 423"/>
                <a:gd name="T5" fmla="*/ 2212 h 2212"/>
                <a:gd name="T6" fmla="*/ 27 w 423"/>
                <a:gd name="T7" fmla="*/ 2204 h 2212"/>
                <a:gd name="T8" fmla="*/ 423 w 423"/>
                <a:gd name="T9" fmla="*/ 28 h 2212"/>
                <a:gd name="T10" fmla="*/ 394 w 423"/>
                <a:gd name="T11" fmla="*/ 0 h 22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23"/>
                <a:gd name="T19" fmla="*/ 0 h 2212"/>
                <a:gd name="T20" fmla="*/ 423 w 423"/>
                <a:gd name="T21" fmla="*/ 2212 h 22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23" h="2212">
                  <a:moveTo>
                    <a:pt x="394" y="0"/>
                  </a:moveTo>
                  <a:cubicBezTo>
                    <a:pt x="169" y="1404"/>
                    <a:pt x="52" y="1811"/>
                    <a:pt x="0" y="2177"/>
                  </a:cubicBezTo>
                  <a:lnTo>
                    <a:pt x="11" y="2212"/>
                  </a:lnTo>
                  <a:lnTo>
                    <a:pt x="27" y="2204"/>
                  </a:lnTo>
                  <a:lnTo>
                    <a:pt x="423" y="28"/>
                  </a:lnTo>
                  <a:lnTo>
                    <a:pt x="394" y="0"/>
                  </a:lnTo>
                  <a:close/>
                </a:path>
              </a:pathLst>
            </a:custGeom>
            <a:solidFill>
              <a:srgbClr val="FF00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556" name="Group 32"/>
          <p:cNvGrpSpPr>
            <a:grpSpLocks/>
          </p:cNvGrpSpPr>
          <p:nvPr/>
        </p:nvGrpSpPr>
        <p:grpSpPr bwMode="auto">
          <a:xfrm rot="6285586" flipH="1" flipV="1">
            <a:off x="-517525" y="3413125"/>
            <a:ext cx="4387850" cy="1828800"/>
            <a:chOff x="336" y="2024"/>
            <a:chExt cx="4280" cy="1152"/>
          </a:xfrm>
        </p:grpSpPr>
        <p:sp>
          <p:nvSpPr>
            <p:cNvPr id="23607" name="Freeform 33"/>
            <p:cNvSpPr>
              <a:spLocks/>
            </p:cNvSpPr>
            <p:nvPr/>
          </p:nvSpPr>
          <p:spPr bwMode="auto">
            <a:xfrm>
              <a:off x="336" y="2040"/>
              <a:ext cx="4280" cy="1136"/>
            </a:xfrm>
            <a:custGeom>
              <a:avLst/>
              <a:gdLst>
                <a:gd name="T0" fmla="*/ 0 w 4280"/>
                <a:gd name="T1" fmla="*/ 1088 h 1136"/>
                <a:gd name="T2" fmla="*/ 904 w 4280"/>
                <a:gd name="T3" fmla="*/ 80 h 1136"/>
                <a:gd name="T4" fmla="*/ 4280 w 4280"/>
                <a:gd name="T5" fmla="*/ 0 h 1136"/>
                <a:gd name="T6" fmla="*/ 3432 w 4280"/>
                <a:gd name="T7" fmla="*/ 1088 h 1136"/>
                <a:gd name="T8" fmla="*/ 6 w 4280"/>
                <a:gd name="T9" fmla="*/ 1091 h 1136"/>
                <a:gd name="T10" fmla="*/ 6 w 4280"/>
                <a:gd name="T11" fmla="*/ 1123 h 1136"/>
                <a:gd name="T12" fmla="*/ 3448 w 4280"/>
                <a:gd name="T13" fmla="*/ 1120 h 1136"/>
                <a:gd name="T14" fmla="*/ 3448 w 4280"/>
                <a:gd name="T15" fmla="*/ 1136 h 1136"/>
                <a:gd name="T16" fmla="*/ 3464 w 4280"/>
                <a:gd name="T17" fmla="*/ 1104 h 1136"/>
                <a:gd name="T18" fmla="*/ 3448 w 4280"/>
                <a:gd name="T19" fmla="*/ 1104 h 1136"/>
                <a:gd name="T20" fmla="*/ 4264 w 4280"/>
                <a:gd name="T21" fmla="*/ 48 h 1136"/>
                <a:gd name="T22" fmla="*/ 4264 w 4280"/>
                <a:gd name="T23" fmla="*/ 48 h 1136"/>
                <a:gd name="T24" fmla="*/ 3448 w 4280"/>
                <a:gd name="T25" fmla="*/ 1088 h 1136"/>
                <a:gd name="T26" fmla="*/ 6 w 4280"/>
                <a:gd name="T27" fmla="*/ 1091 h 11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4280"/>
                <a:gd name="T43" fmla="*/ 0 h 1136"/>
                <a:gd name="T44" fmla="*/ 4280 w 4280"/>
                <a:gd name="T45" fmla="*/ 1136 h 11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4280" h="1136">
                  <a:moveTo>
                    <a:pt x="0" y="1088"/>
                  </a:moveTo>
                  <a:lnTo>
                    <a:pt x="904" y="80"/>
                  </a:lnTo>
                  <a:lnTo>
                    <a:pt x="4280" y="0"/>
                  </a:lnTo>
                  <a:lnTo>
                    <a:pt x="3432" y="1088"/>
                  </a:lnTo>
                  <a:lnTo>
                    <a:pt x="6" y="1091"/>
                  </a:lnTo>
                  <a:lnTo>
                    <a:pt x="6" y="1123"/>
                  </a:lnTo>
                  <a:lnTo>
                    <a:pt x="3448" y="1120"/>
                  </a:lnTo>
                  <a:lnTo>
                    <a:pt x="3448" y="1136"/>
                  </a:lnTo>
                  <a:lnTo>
                    <a:pt x="3464" y="1104"/>
                  </a:lnTo>
                  <a:lnTo>
                    <a:pt x="3448" y="1104"/>
                  </a:lnTo>
                  <a:lnTo>
                    <a:pt x="4264" y="48"/>
                  </a:lnTo>
                  <a:lnTo>
                    <a:pt x="3448" y="1088"/>
                  </a:lnTo>
                  <a:lnTo>
                    <a:pt x="6" y="1091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CC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08" name="Freeform 34"/>
            <p:cNvSpPr>
              <a:spLocks/>
            </p:cNvSpPr>
            <p:nvPr/>
          </p:nvSpPr>
          <p:spPr bwMode="auto">
            <a:xfrm>
              <a:off x="3768" y="2024"/>
              <a:ext cx="848" cy="1138"/>
            </a:xfrm>
            <a:custGeom>
              <a:avLst/>
              <a:gdLst>
                <a:gd name="T0" fmla="*/ 848 w 848"/>
                <a:gd name="T1" fmla="*/ 0 h 1138"/>
                <a:gd name="T2" fmla="*/ 848 w 848"/>
                <a:gd name="T3" fmla="*/ 64 h 1138"/>
                <a:gd name="T4" fmla="*/ 12 w 848"/>
                <a:gd name="T5" fmla="*/ 1138 h 1138"/>
                <a:gd name="T6" fmla="*/ 0 w 848"/>
                <a:gd name="T7" fmla="*/ 1090 h 1138"/>
                <a:gd name="T8" fmla="*/ 848 w 848"/>
                <a:gd name="T9" fmla="*/ 0 h 11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48"/>
                <a:gd name="T16" fmla="*/ 0 h 1138"/>
                <a:gd name="T17" fmla="*/ 848 w 848"/>
                <a:gd name="T18" fmla="*/ 1138 h 113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48" h="1138">
                  <a:moveTo>
                    <a:pt x="848" y="0"/>
                  </a:moveTo>
                  <a:lnTo>
                    <a:pt x="848" y="64"/>
                  </a:lnTo>
                  <a:lnTo>
                    <a:pt x="12" y="1138"/>
                  </a:lnTo>
                  <a:lnTo>
                    <a:pt x="0" y="1090"/>
                  </a:lnTo>
                  <a:lnTo>
                    <a:pt x="848" y="0"/>
                  </a:lnTo>
                  <a:close/>
                </a:path>
              </a:pathLst>
            </a:custGeom>
            <a:solidFill>
              <a:srgbClr val="53B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58083" name="Freeform 35"/>
            <p:cNvSpPr>
              <a:spLocks/>
            </p:cNvSpPr>
            <p:nvPr/>
          </p:nvSpPr>
          <p:spPr bwMode="auto">
            <a:xfrm>
              <a:off x="341" y="3096"/>
              <a:ext cx="3444" cy="59"/>
            </a:xfrm>
            <a:custGeom>
              <a:avLst/>
              <a:gdLst/>
              <a:ahLst/>
              <a:cxnLst>
                <a:cxn ang="0">
                  <a:pos x="6" y="22"/>
                </a:cxn>
                <a:cxn ang="0">
                  <a:pos x="3432" y="5"/>
                </a:cxn>
                <a:cxn ang="0">
                  <a:pos x="3444" y="53"/>
                </a:cxn>
                <a:cxn ang="0">
                  <a:pos x="0" y="59"/>
                </a:cxn>
                <a:cxn ang="0">
                  <a:pos x="6" y="22"/>
                </a:cxn>
              </a:cxnLst>
              <a:rect l="0" t="0" r="r" b="b"/>
              <a:pathLst>
                <a:path w="3444" h="59">
                  <a:moveTo>
                    <a:pt x="6" y="22"/>
                  </a:moveTo>
                  <a:cubicBezTo>
                    <a:pt x="2207" y="27"/>
                    <a:pt x="2859" y="0"/>
                    <a:pt x="3432" y="5"/>
                  </a:cubicBezTo>
                  <a:lnTo>
                    <a:pt x="3444" y="53"/>
                  </a:lnTo>
                  <a:lnTo>
                    <a:pt x="0" y="59"/>
                  </a:lnTo>
                  <a:lnTo>
                    <a:pt x="6" y="22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rgbClr val="0099FF"/>
                </a:gs>
                <a:gs pos="100000">
                  <a:schemeClr val="accent1"/>
                </a:gs>
              </a:gsLst>
              <a:lin ang="189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000000"/>
                </a:solidFill>
                <a:latin typeface="+mn-lt"/>
              </a:endParaRPr>
            </a:p>
          </p:txBody>
        </p:sp>
      </p:grpSp>
      <p:grpSp>
        <p:nvGrpSpPr>
          <p:cNvPr id="5" name="Group 80"/>
          <p:cNvGrpSpPr>
            <a:grpSpLocks/>
          </p:cNvGrpSpPr>
          <p:nvPr/>
        </p:nvGrpSpPr>
        <p:grpSpPr bwMode="auto">
          <a:xfrm>
            <a:off x="1778000" y="2438400"/>
            <a:ext cx="2184400" cy="3098800"/>
            <a:chOff x="1120" y="1536"/>
            <a:chExt cx="1376" cy="1952"/>
          </a:xfrm>
        </p:grpSpPr>
        <p:sp>
          <p:nvSpPr>
            <p:cNvPr id="23605" name="Freeform 59"/>
            <p:cNvSpPr>
              <a:spLocks/>
            </p:cNvSpPr>
            <p:nvPr/>
          </p:nvSpPr>
          <p:spPr bwMode="auto">
            <a:xfrm>
              <a:off x="1536" y="1536"/>
              <a:ext cx="960" cy="1632"/>
            </a:xfrm>
            <a:custGeom>
              <a:avLst/>
              <a:gdLst>
                <a:gd name="T0" fmla="*/ 928 w 960"/>
                <a:gd name="T1" fmla="*/ 0 h 1632"/>
                <a:gd name="T2" fmla="*/ 704 w 960"/>
                <a:gd name="T3" fmla="*/ 1088 h 1632"/>
                <a:gd name="T4" fmla="*/ 0 w 960"/>
                <a:gd name="T5" fmla="*/ 1632 h 1632"/>
                <a:gd name="T6" fmla="*/ 272 w 960"/>
                <a:gd name="T7" fmla="*/ 512 h 1632"/>
                <a:gd name="T8" fmla="*/ 960 w 960"/>
                <a:gd name="T9" fmla="*/ 0 h 16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1632"/>
                <a:gd name="T17" fmla="*/ 960 w 960"/>
                <a:gd name="T18" fmla="*/ 1632 h 16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1632">
                  <a:moveTo>
                    <a:pt x="928" y="0"/>
                  </a:moveTo>
                  <a:lnTo>
                    <a:pt x="704" y="1088"/>
                  </a:lnTo>
                  <a:lnTo>
                    <a:pt x="0" y="1632"/>
                  </a:lnTo>
                  <a:lnTo>
                    <a:pt x="272" y="512"/>
                  </a:lnTo>
                  <a:lnTo>
                    <a:pt x="960" y="0"/>
                  </a:lnTo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6" name="Freeform 60" descr="Контурные ромбики"/>
            <p:cNvSpPr>
              <a:spLocks/>
            </p:cNvSpPr>
            <p:nvPr/>
          </p:nvSpPr>
          <p:spPr bwMode="auto">
            <a:xfrm>
              <a:off x="1120" y="2064"/>
              <a:ext cx="656" cy="1424"/>
            </a:xfrm>
            <a:custGeom>
              <a:avLst/>
              <a:gdLst>
                <a:gd name="T0" fmla="*/ 16 w 656"/>
                <a:gd name="T1" fmla="*/ 1424 h 1424"/>
                <a:gd name="T2" fmla="*/ 384 w 656"/>
                <a:gd name="T3" fmla="*/ 1136 h 1424"/>
                <a:gd name="T4" fmla="*/ 656 w 656"/>
                <a:gd name="T5" fmla="*/ 0 h 1424"/>
                <a:gd name="T6" fmla="*/ 240 w 656"/>
                <a:gd name="T7" fmla="*/ 352 h 1424"/>
                <a:gd name="T8" fmla="*/ 0 w 656"/>
                <a:gd name="T9" fmla="*/ 1392 h 142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56"/>
                <a:gd name="T16" fmla="*/ 0 h 1424"/>
                <a:gd name="T17" fmla="*/ 656 w 656"/>
                <a:gd name="T18" fmla="*/ 1424 h 142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56" h="1424">
                  <a:moveTo>
                    <a:pt x="16" y="1424"/>
                  </a:moveTo>
                  <a:lnTo>
                    <a:pt x="384" y="1136"/>
                  </a:lnTo>
                  <a:lnTo>
                    <a:pt x="656" y="0"/>
                  </a:lnTo>
                  <a:lnTo>
                    <a:pt x="240" y="352"/>
                  </a:lnTo>
                  <a:lnTo>
                    <a:pt x="0" y="1392"/>
                  </a:lnTo>
                </a:path>
              </a:pathLst>
            </a:custGeom>
            <a:pattFill prst="openDmnd">
              <a:fgClr>
                <a:schemeClr val="accent1"/>
              </a:fgClr>
              <a:bgClr>
                <a:srgbClr val="FFFF00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58056" name="Text Box 8"/>
          <p:cNvSpPr txBox="1">
            <a:spLocks noChangeArrowheads="1"/>
          </p:cNvSpPr>
          <p:nvPr/>
        </p:nvSpPr>
        <p:spPr bwMode="auto">
          <a:xfrm>
            <a:off x="0" y="457200"/>
            <a:ext cx="914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Если стороны двух углов соответственно сонаправлены, то такие углы равны.</a:t>
            </a:r>
            <a:endParaRPr lang="ru-RU" b="1">
              <a:solidFill>
                <a:srgbClr val="66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152400" y="76200"/>
            <a:ext cx="899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Теорема об углах с сонаправленными сторонами</a:t>
            </a:r>
          </a:p>
        </p:txBody>
      </p:sp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685800" y="2362200"/>
            <a:ext cx="3530600" cy="1752600"/>
            <a:chOff x="432" y="1488"/>
            <a:chExt cx="2224" cy="1104"/>
          </a:xfrm>
        </p:grpSpPr>
        <p:sp>
          <p:nvSpPr>
            <p:cNvPr id="23600" name="Freeform 11"/>
            <p:cNvSpPr>
              <a:spLocks/>
            </p:cNvSpPr>
            <p:nvPr/>
          </p:nvSpPr>
          <p:spPr bwMode="auto">
            <a:xfrm>
              <a:off x="1360" y="1536"/>
              <a:ext cx="1296" cy="128"/>
            </a:xfrm>
            <a:custGeom>
              <a:avLst/>
              <a:gdLst>
                <a:gd name="T0" fmla="*/ 0 w 1296"/>
                <a:gd name="T1" fmla="*/ 128 h 128"/>
                <a:gd name="T2" fmla="*/ 1296 w 1296"/>
                <a:gd name="T3" fmla="*/ 0 h 128"/>
                <a:gd name="T4" fmla="*/ 0 60000 65536"/>
                <a:gd name="T5" fmla="*/ 0 60000 65536"/>
                <a:gd name="T6" fmla="*/ 0 w 1296"/>
                <a:gd name="T7" fmla="*/ 0 h 128"/>
                <a:gd name="T8" fmla="*/ 1296 w 1296"/>
                <a:gd name="T9" fmla="*/ 128 h 12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296" h="128">
                  <a:moveTo>
                    <a:pt x="0" y="128"/>
                  </a:moveTo>
                  <a:lnTo>
                    <a:pt x="1296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8061" name="Text Box 13"/>
            <p:cNvSpPr txBox="1">
              <a:spLocks noChangeArrowheads="1"/>
            </p:cNvSpPr>
            <p:nvPr/>
          </p:nvSpPr>
          <p:spPr bwMode="auto">
            <a:xfrm>
              <a:off x="432" y="1488"/>
              <a:ext cx="30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О</a:t>
              </a:r>
            </a:p>
          </p:txBody>
        </p:sp>
        <p:sp>
          <p:nvSpPr>
            <p:cNvPr id="23602" name="Freeform 21"/>
            <p:cNvSpPr>
              <a:spLocks/>
            </p:cNvSpPr>
            <p:nvPr/>
          </p:nvSpPr>
          <p:spPr bwMode="auto">
            <a:xfrm>
              <a:off x="758" y="1744"/>
              <a:ext cx="762" cy="848"/>
            </a:xfrm>
            <a:custGeom>
              <a:avLst/>
              <a:gdLst>
                <a:gd name="T0" fmla="*/ 762 w 762"/>
                <a:gd name="T1" fmla="*/ 848 h 848"/>
                <a:gd name="T2" fmla="*/ 0 w 762"/>
                <a:gd name="T3" fmla="*/ 0 h 848"/>
                <a:gd name="T4" fmla="*/ 0 60000 65536"/>
                <a:gd name="T5" fmla="*/ 0 60000 65536"/>
                <a:gd name="T6" fmla="*/ 0 w 762"/>
                <a:gd name="T7" fmla="*/ 0 h 848"/>
                <a:gd name="T8" fmla="*/ 762 w 762"/>
                <a:gd name="T9" fmla="*/ 848 h 848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762" h="848">
                  <a:moveTo>
                    <a:pt x="762" y="848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3" name="Freeform 39"/>
            <p:cNvSpPr>
              <a:spLocks/>
            </p:cNvSpPr>
            <p:nvPr/>
          </p:nvSpPr>
          <p:spPr bwMode="auto">
            <a:xfrm>
              <a:off x="768" y="1664"/>
              <a:ext cx="576" cy="64"/>
            </a:xfrm>
            <a:custGeom>
              <a:avLst/>
              <a:gdLst>
                <a:gd name="T0" fmla="*/ 0 w 576"/>
                <a:gd name="T1" fmla="*/ 64 h 64"/>
                <a:gd name="T2" fmla="*/ 576 w 576"/>
                <a:gd name="T3" fmla="*/ 0 h 64"/>
                <a:gd name="T4" fmla="*/ 0 60000 65536"/>
                <a:gd name="T5" fmla="*/ 0 60000 65536"/>
                <a:gd name="T6" fmla="*/ 0 w 576"/>
                <a:gd name="T7" fmla="*/ 0 h 64"/>
                <a:gd name="T8" fmla="*/ 576 w 576"/>
                <a:gd name="T9" fmla="*/ 64 h 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576" h="64">
                  <a:moveTo>
                    <a:pt x="0" y="64"/>
                  </a:moveTo>
                  <a:lnTo>
                    <a:pt x="576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04" name="Oval 12"/>
            <p:cNvSpPr>
              <a:spLocks noChangeArrowheads="1"/>
            </p:cNvSpPr>
            <p:nvPr/>
          </p:nvSpPr>
          <p:spPr bwMode="auto">
            <a:xfrm rot="-689963">
              <a:off x="720" y="1680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7" name="Group 62"/>
          <p:cNvGrpSpPr>
            <a:grpSpLocks/>
          </p:cNvGrpSpPr>
          <p:nvPr/>
        </p:nvGrpSpPr>
        <p:grpSpPr bwMode="auto">
          <a:xfrm>
            <a:off x="228600" y="4038600"/>
            <a:ext cx="3683000" cy="1803400"/>
            <a:chOff x="144" y="2544"/>
            <a:chExt cx="2320" cy="1136"/>
          </a:xfrm>
        </p:grpSpPr>
        <p:sp>
          <p:nvSpPr>
            <p:cNvPr id="23595" name="Freeform 36"/>
            <p:cNvSpPr>
              <a:spLocks/>
            </p:cNvSpPr>
            <p:nvPr/>
          </p:nvSpPr>
          <p:spPr bwMode="auto">
            <a:xfrm>
              <a:off x="1600" y="2640"/>
              <a:ext cx="864" cy="80"/>
            </a:xfrm>
            <a:custGeom>
              <a:avLst/>
              <a:gdLst>
                <a:gd name="T0" fmla="*/ 0 w 864"/>
                <a:gd name="T1" fmla="*/ 64 h 80"/>
                <a:gd name="T2" fmla="*/ 16 w 864"/>
                <a:gd name="T3" fmla="*/ 80 h 80"/>
                <a:gd name="T4" fmla="*/ 864 w 864"/>
                <a:gd name="T5" fmla="*/ 0 h 80"/>
                <a:gd name="T6" fmla="*/ 0 60000 65536"/>
                <a:gd name="T7" fmla="*/ 0 60000 65536"/>
                <a:gd name="T8" fmla="*/ 0 60000 65536"/>
                <a:gd name="T9" fmla="*/ 0 w 864"/>
                <a:gd name="T10" fmla="*/ 0 h 80"/>
                <a:gd name="T11" fmla="*/ 864 w 864"/>
                <a:gd name="T12" fmla="*/ 80 h 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64" h="80">
                  <a:moveTo>
                    <a:pt x="0" y="64"/>
                  </a:moveTo>
                  <a:lnTo>
                    <a:pt x="16" y="80"/>
                  </a:lnTo>
                  <a:lnTo>
                    <a:pt x="864" y="0"/>
                  </a:lnTo>
                </a:path>
              </a:pathLst>
            </a:custGeom>
            <a:noFill/>
            <a:ln w="28575" cmpd="sng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6" name="Freeform 37"/>
            <p:cNvSpPr>
              <a:spLocks/>
            </p:cNvSpPr>
            <p:nvPr/>
          </p:nvSpPr>
          <p:spPr bwMode="auto">
            <a:xfrm>
              <a:off x="512" y="2816"/>
              <a:ext cx="800" cy="864"/>
            </a:xfrm>
            <a:custGeom>
              <a:avLst/>
              <a:gdLst>
                <a:gd name="T0" fmla="*/ 800 w 800"/>
                <a:gd name="T1" fmla="*/ 864 h 864"/>
                <a:gd name="T2" fmla="*/ 0 w 800"/>
                <a:gd name="T3" fmla="*/ 0 h 864"/>
                <a:gd name="T4" fmla="*/ 0 60000 65536"/>
                <a:gd name="T5" fmla="*/ 0 60000 65536"/>
                <a:gd name="T6" fmla="*/ 0 w 800"/>
                <a:gd name="T7" fmla="*/ 0 h 864"/>
                <a:gd name="T8" fmla="*/ 800 w 800"/>
                <a:gd name="T9" fmla="*/ 864 h 8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800" h="864">
                  <a:moveTo>
                    <a:pt x="800" y="864"/>
                  </a:moveTo>
                  <a:lnTo>
                    <a:pt x="0" y="0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7" name="Freeform 38"/>
            <p:cNvSpPr>
              <a:spLocks/>
            </p:cNvSpPr>
            <p:nvPr/>
          </p:nvSpPr>
          <p:spPr bwMode="auto">
            <a:xfrm>
              <a:off x="528" y="2720"/>
              <a:ext cx="1072" cy="96"/>
            </a:xfrm>
            <a:custGeom>
              <a:avLst/>
              <a:gdLst>
                <a:gd name="T0" fmla="*/ 0 w 1072"/>
                <a:gd name="T1" fmla="*/ 96 h 96"/>
                <a:gd name="T2" fmla="*/ 1072 w 1072"/>
                <a:gd name="T3" fmla="*/ 0 h 96"/>
                <a:gd name="T4" fmla="*/ 0 60000 65536"/>
                <a:gd name="T5" fmla="*/ 0 60000 65536"/>
                <a:gd name="T6" fmla="*/ 0 w 1072"/>
                <a:gd name="T7" fmla="*/ 0 h 96"/>
                <a:gd name="T8" fmla="*/ 1072 w 1072"/>
                <a:gd name="T9" fmla="*/ 96 h 9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72" h="96">
                  <a:moveTo>
                    <a:pt x="0" y="96"/>
                  </a:moveTo>
                  <a:lnTo>
                    <a:pt x="1072" y="0"/>
                  </a:ln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8088" name="Text Box 40"/>
            <p:cNvSpPr txBox="1">
              <a:spLocks noChangeArrowheads="1"/>
            </p:cNvSpPr>
            <p:nvPr/>
          </p:nvSpPr>
          <p:spPr bwMode="auto">
            <a:xfrm>
              <a:off x="144" y="2544"/>
              <a:ext cx="57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ru-RU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О</a:t>
              </a:r>
              <a:r>
                <a:rPr lang="ru-RU" sz="2800" b="1" i="1" baseline="-25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  <a:endPara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  <p:sp>
          <p:nvSpPr>
            <p:cNvPr id="23599" name="Oval 24"/>
            <p:cNvSpPr>
              <a:spLocks noChangeArrowheads="1"/>
            </p:cNvSpPr>
            <p:nvPr/>
          </p:nvSpPr>
          <p:spPr bwMode="auto">
            <a:xfrm>
              <a:off x="480" y="2784"/>
              <a:ext cx="96" cy="96"/>
            </a:xfrm>
            <a:prstGeom prst="ellipse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1600200" y="2438400"/>
            <a:ext cx="1219200" cy="1016000"/>
            <a:chOff x="1008" y="1536"/>
            <a:chExt cx="768" cy="640"/>
          </a:xfrm>
        </p:grpSpPr>
        <p:sp>
          <p:nvSpPr>
            <p:cNvPr id="23591" name="Line 43"/>
            <p:cNvSpPr>
              <a:spLocks noChangeShapeType="1"/>
            </p:cNvSpPr>
            <p:nvPr/>
          </p:nvSpPr>
          <p:spPr bwMode="auto">
            <a:xfrm>
              <a:off x="1728" y="1536"/>
              <a:ext cx="4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92" name="Group 47"/>
            <p:cNvGrpSpPr>
              <a:grpSpLocks/>
            </p:cNvGrpSpPr>
            <p:nvPr/>
          </p:nvGrpSpPr>
          <p:grpSpPr bwMode="auto">
            <a:xfrm>
              <a:off x="1008" y="2016"/>
              <a:ext cx="144" cy="160"/>
              <a:chOff x="2736" y="2016"/>
              <a:chExt cx="144" cy="160"/>
            </a:xfrm>
          </p:grpSpPr>
          <p:sp>
            <p:nvSpPr>
              <p:cNvPr id="23593" name="Freeform 45"/>
              <p:cNvSpPr>
                <a:spLocks/>
              </p:cNvSpPr>
              <p:nvPr/>
            </p:nvSpPr>
            <p:spPr bwMode="auto">
              <a:xfrm>
                <a:off x="2736" y="2016"/>
                <a:ext cx="96" cy="112"/>
              </a:xfrm>
              <a:custGeom>
                <a:avLst/>
                <a:gdLst>
                  <a:gd name="T0" fmla="*/ 96 w 96"/>
                  <a:gd name="T1" fmla="*/ 0 h 112"/>
                  <a:gd name="T2" fmla="*/ 0 w 96"/>
                  <a:gd name="T3" fmla="*/ 112 h 112"/>
                  <a:gd name="T4" fmla="*/ 0 60000 65536"/>
                  <a:gd name="T5" fmla="*/ 0 60000 65536"/>
                  <a:gd name="T6" fmla="*/ 0 w 96"/>
                  <a:gd name="T7" fmla="*/ 0 h 112"/>
                  <a:gd name="T8" fmla="*/ 96 w 96"/>
                  <a:gd name="T9" fmla="*/ 112 h 1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12">
                    <a:moveTo>
                      <a:pt x="96" y="0"/>
                    </a:moveTo>
                    <a:lnTo>
                      <a:pt x="0" y="11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4" name="Freeform 46"/>
              <p:cNvSpPr>
                <a:spLocks/>
              </p:cNvSpPr>
              <p:nvPr/>
            </p:nvSpPr>
            <p:spPr bwMode="auto">
              <a:xfrm>
                <a:off x="2784" y="2064"/>
                <a:ext cx="96" cy="112"/>
              </a:xfrm>
              <a:custGeom>
                <a:avLst/>
                <a:gdLst>
                  <a:gd name="T0" fmla="*/ 96 w 96"/>
                  <a:gd name="T1" fmla="*/ 0 h 112"/>
                  <a:gd name="T2" fmla="*/ 0 w 96"/>
                  <a:gd name="T3" fmla="*/ 112 h 112"/>
                  <a:gd name="T4" fmla="*/ 0 60000 65536"/>
                  <a:gd name="T5" fmla="*/ 0 60000 65536"/>
                  <a:gd name="T6" fmla="*/ 0 w 96"/>
                  <a:gd name="T7" fmla="*/ 0 h 112"/>
                  <a:gd name="T8" fmla="*/ 96 w 96"/>
                  <a:gd name="T9" fmla="*/ 112 h 1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12">
                    <a:moveTo>
                      <a:pt x="96" y="0"/>
                    </a:moveTo>
                    <a:lnTo>
                      <a:pt x="0" y="11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0" name="Group 73"/>
          <p:cNvGrpSpPr>
            <a:grpSpLocks/>
          </p:cNvGrpSpPr>
          <p:nvPr/>
        </p:nvGrpSpPr>
        <p:grpSpPr bwMode="auto">
          <a:xfrm>
            <a:off x="1219200" y="4191000"/>
            <a:ext cx="1676400" cy="1016000"/>
            <a:chOff x="768" y="2640"/>
            <a:chExt cx="1056" cy="640"/>
          </a:xfrm>
        </p:grpSpPr>
        <p:sp>
          <p:nvSpPr>
            <p:cNvPr id="23587" name="Line 44"/>
            <p:cNvSpPr>
              <a:spLocks noChangeShapeType="1"/>
            </p:cNvSpPr>
            <p:nvPr/>
          </p:nvSpPr>
          <p:spPr bwMode="auto">
            <a:xfrm>
              <a:off x="1776" y="2640"/>
              <a:ext cx="48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3588" name="Group 48"/>
            <p:cNvGrpSpPr>
              <a:grpSpLocks/>
            </p:cNvGrpSpPr>
            <p:nvPr/>
          </p:nvGrpSpPr>
          <p:grpSpPr bwMode="auto">
            <a:xfrm>
              <a:off x="768" y="3120"/>
              <a:ext cx="144" cy="160"/>
              <a:chOff x="2736" y="2016"/>
              <a:chExt cx="144" cy="160"/>
            </a:xfrm>
          </p:grpSpPr>
          <p:sp>
            <p:nvSpPr>
              <p:cNvPr id="23589" name="Freeform 49"/>
              <p:cNvSpPr>
                <a:spLocks/>
              </p:cNvSpPr>
              <p:nvPr/>
            </p:nvSpPr>
            <p:spPr bwMode="auto">
              <a:xfrm>
                <a:off x="2736" y="2016"/>
                <a:ext cx="96" cy="112"/>
              </a:xfrm>
              <a:custGeom>
                <a:avLst/>
                <a:gdLst>
                  <a:gd name="T0" fmla="*/ 96 w 96"/>
                  <a:gd name="T1" fmla="*/ 0 h 112"/>
                  <a:gd name="T2" fmla="*/ 0 w 96"/>
                  <a:gd name="T3" fmla="*/ 112 h 112"/>
                  <a:gd name="T4" fmla="*/ 0 60000 65536"/>
                  <a:gd name="T5" fmla="*/ 0 60000 65536"/>
                  <a:gd name="T6" fmla="*/ 0 w 96"/>
                  <a:gd name="T7" fmla="*/ 0 h 112"/>
                  <a:gd name="T8" fmla="*/ 96 w 96"/>
                  <a:gd name="T9" fmla="*/ 112 h 1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12">
                    <a:moveTo>
                      <a:pt x="96" y="0"/>
                    </a:moveTo>
                    <a:lnTo>
                      <a:pt x="0" y="11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90" name="Freeform 50"/>
              <p:cNvSpPr>
                <a:spLocks/>
              </p:cNvSpPr>
              <p:nvPr/>
            </p:nvSpPr>
            <p:spPr bwMode="auto">
              <a:xfrm>
                <a:off x="2784" y="2064"/>
                <a:ext cx="96" cy="112"/>
              </a:xfrm>
              <a:custGeom>
                <a:avLst/>
                <a:gdLst>
                  <a:gd name="T0" fmla="*/ 96 w 96"/>
                  <a:gd name="T1" fmla="*/ 0 h 112"/>
                  <a:gd name="T2" fmla="*/ 0 w 96"/>
                  <a:gd name="T3" fmla="*/ 112 h 112"/>
                  <a:gd name="T4" fmla="*/ 0 60000 65536"/>
                  <a:gd name="T5" fmla="*/ 0 60000 65536"/>
                  <a:gd name="T6" fmla="*/ 0 w 96"/>
                  <a:gd name="T7" fmla="*/ 0 h 112"/>
                  <a:gd name="T8" fmla="*/ 96 w 96"/>
                  <a:gd name="T9" fmla="*/ 112 h 1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96" h="112">
                    <a:moveTo>
                      <a:pt x="96" y="0"/>
                    </a:moveTo>
                    <a:lnTo>
                      <a:pt x="0" y="11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2" name="Group 79"/>
          <p:cNvGrpSpPr>
            <a:grpSpLocks/>
          </p:cNvGrpSpPr>
          <p:nvPr/>
        </p:nvGrpSpPr>
        <p:grpSpPr bwMode="auto">
          <a:xfrm>
            <a:off x="1828800" y="2463800"/>
            <a:ext cx="2082800" cy="3048000"/>
            <a:chOff x="1152" y="1552"/>
            <a:chExt cx="1312" cy="1920"/>
          </a:xfrm>
        </p:grpSpPr>
        <p:grpSp>
          <p:nvGrpSpPr>
            <p:cNvPr id="23581" name="Group 77"/>
            <p:cNvGrpSpPr>
              <a:grpSpLocks/>
            </p:cNvGrpSpPr>
            <p:nvPr/>
          </p:nvGrpSpPr>
          <p:grpSpPr bwMode="auto">
            <a:xfrm>
              <a:off x="1392" y="1552"/>
              <a:ext cx="1072" cy="848"/>
              <a:chOff x="1392" y="1552"/>
              <a:chExt cx="1072" cy="848"/>
            </a:xfrm>
          </p:grpSpPr>
          <p:sp>
            <p:nvSpPr>
              <p:cNvPr id="23585" name="Freeform 55"/>
              <p:cNvSpPr>
                <a:spLocks/>
              </p:cNvSpPr>
              <p:nvPr/>
            </p:nvSpPr>
            <p:spPr bwMode="auto">
              <a:xfrm>
                <a:off x="1776" y="1552"/>
                <a:ext cx="688" cy="512"/>
              </a:xfrm>
              <a:custGeom>
                <a:avLst/>
                <a:gdLst>
                  <a:gd name="T0" fmla="*/ 688 w 688"/>
                  <a:gd name="T1" fmla="*/ 0 h 512"/>
                  <a:gd name="T2" fmla="*/ 0 w 688"/>
                  <a:gd name="T3" fmla="*/ 512 h 512"/>
                  <a:gd name="T4" fmla="*/ 0 60000 65536"/>
                  <a:gd name="T5" fmla="*/ 0 60000 65536"/>
                  <a:gd name="T6" fmla="*/ 0 w 688"/>
                  <a:gd name="T7" fmla="*/ 0 h 512"/>
                  <a:gd name="T8" fmla="*/ 688 w 688"/>
                  <a:gd name="T9" fmla="*/ 512 h 51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688" h="512">
                    <a:moveTo>
                      <a:pt x="688" y="0"/>
                    </a:moveTo>
                    <a:lnTo>
                      <a:pt x="0" y="512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6" name="Freeform 56"/>
              <p:cNvSpPr>
                <a:spLocks/>
              </p:cNvSpPr>
              <p:nvPr/>
            </p:nvSpPr>
            <p:spPr bwMode="auto">
              <a:xfrm>
                <a:off x="1392" y="2112"/>
                <a:ext cx="336" cy="288"/>
              </a:xfrm>
              <a:custGeom>
                <a:avLst/>
                <a:gdLst>
                  <a:gd name="T0" fmla="*/ 336 w 336"/>
                  <a:gd name="T1" fmla="*/ 0 h 288"/>
                  <a:gd name="T2" fmla="*/ 0 w 336"/>
                  <a:gd name="T3" fmla="*/ 288 h 288"/>
                  <a:gd name="T4" fmla="*/ 0 60000 65536"/>
                  <a:gd name="T5" fmla="*/ 0 60000 65536"/>
                  <a:gd name="T6" fmla="*/ 0 w 336"/>
                  <a:gd name="T7" fmla="*/ 0 h 288"/>
                  <a:gd name="T8" fmla="*/ 336 w 336"/>
                  <a:gd name="T9" fmla="*/ 288 h 28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36" h="288">
                    <a:moveTo>
                      <a:pt x="336" y="0"/>
                    </a:moveTo>
                    <a:lnTo>
                      <a:pt x="0" y="288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3582" name="Group 78"/>
            <p:cNvGrpSpPr>
              <a:grpSpLocks/>
            </p:cNvGrpSpPr>
            <p:nvPr/>
          </p:nvGrpSpPr>
          <p:grpSpPr bwMode="auto">
            <a:xfrm>
              <a:off x="1152" y="2672"/>
              <a:ext cx="1056" cy="800"/>
              <a:chOff x="1152" y="2672"/>
              <a:chExt cx="1056" cy="800"/>
            </a:xfrm>
          </p:grpSpPr>
          <p:sp>
            <p:nvSpPr>
              <p:cNvPr id="23583" name="Freeform 57"/>
              <p:cNvSpPr>
                <a:spLocks/>
              </p:cNvSpPr>
              <p:nvPr/>
            </p:nvSpPr>
            <p:spPr bwMode="auto">
              <a:xfrm>
                <a:off x="1488" y="2672"/>
                <a:ext cx="720" cy="528"/>
              </a:xfrm>
              <a:custGeom>
                <a:avLst/>
                <a:gdLst>
                  <a:gd name="T0" fmla="*/ 720 w 720"/>
                  <a:gd name="T1" fmla="*/ 0 h 528"/>
                  <a:gd name="T2" fmla="*/ 0 w 720"/>
                  <a:gd name="T3" fmla="*/ 528 h 528"/>
                  <a:gd name="T4" fmla="*/ 0 60000 65536"/>
                  <a:gd name="T5" fmla="*/ 0 60000 65536"/>
                  <a:gd name="T6" fmla="*/ 0 w 720"/>
                  <a:gd name="T7" fmla="*/ 0 h 528"/>
                  <a:gd name="T8" fmla="*/ 720 w 720"/>
                  <a:gd name="T9" fmla="*/ 528 h 528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720" h="528">
                    <a:moveTo>
                      <a:pt x="720" y="0"/>
                    </a:moveTo>
                    <a:lnTo>
                      <a:pt x="0" y="528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84" name="Freeform 58"/>
              <p:cNvSpPr>
                <a:spLocks/>
              </p:cNvSpPr>
              <p:nvPr/>
            </p:nvSpPr>
            <p:spPr bwMode="auto">
              <a:xfrm>
                <a:off x="1152" y="3216"/>
                <a:ext cx="336" cy="256"/>
              </a:xfrm>
              <a:custGeom>
                <a:avLst/>
                <a:gdLst>
                  <a:gd name="T0" fmla="*/ 336 w 336"/>
                  <a:gd name="T1" fmla="*/ 0 h 256"/>
                  <a:gd name="T2" fmla="*/ 0 w 336"/>
                  <a:gd name="T3" fmla="*/ 256 h 256"/>
                  <a:gd name="T4" fmla="*/ 0 60000 65536"/>
                  <a:gd name="T5" fmla="*/ 0 60000 65536"/>
                  <a:gd name="T6" fmla="*/ 0 w 336"/>
                  <a:gd name="T7" fmla="*/ 0 h 256"/>
                  <a:gd name="T8" fmla="*/ 336 w 336"/>
                  <a:gd name="T9" fmla="*/ 256 h 2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336" h="256">
                    <a:moveTo>
                      <a:pt x="336" y="0"/>
                    </a:moveTo>
                    <a:lnTo>
                      <a:pt x="0" y="256"/>
                    </a:ln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15" name="Group 65"/>
          <p:cNvGrpSpPr>
            <a:grpSpLocks/>
          </p:cNvGrpSpPr>
          <p:nvPr/>
        </p:nvGrpSpPr>
        <p:grpSpPr bwMode="auto">
          <a:xfrm>
            <a:off x="3352800" y="3657600"/>
            <a:ext cx="838200" cy="609600"/>
            <a:chOff x="2112" y="2304"/>
            <a:chExt cx="528" cy="384"/>
          </a:xfrm>
        </p:grpSpPr>
        <p:sp>
          <p:nvSpPr>
            <p:cNvPr id="23579" name="Oval 52"/>
            <p:cNvSpPr>
              <a:spLocks noChangeArrowheads="1"/>
            </p:cNvSpPr>
            <p:nvPr/>
          </p:nvSpPr>
          <p:spPr bwMode="auto">
            <a:xfrm rot="-4028261">
              <a:off x="2208" y="264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  <p:sp>
          <p:nvSpPr>
            <p:cNvPr id="258089" name="Text Box 41"/>
            <p:cNvSpPr txBox="1">
              <a:spLocks noChangeArrowheads="1"/>
            </p:cNvSpPr>
            <p:nvPr/>
          </p:nvSpPr>
          <p:spPr bwMode="auto">
            <a:xfrm>
              <a:off x="2112" y="2304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A</a:t>
              </a:r>
              <a:r>
                <a:rPr lang="ru-RU" sz="2800" b="1" i="1" baseline="-25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  <a:endPara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</p:grpSp>
      <p:grpSp>
        <p:nvGrpSpPr>
          <p:cNvPr id="16" name="Group 63"/>
          <p:cNvGrpSpPr>
            <a:grpSpLocks/>
          </p:cNvGrpSpPr>
          <p:nvPr/>
        </p:nvGrpSpPr>
        <p:grpSpPr bwMode="auto">
          <a:xfrm>
            <a:off x="3733800" y="1828800"/>
            <a:ext cx="477838" cy="685800"/>
            <a:chOff x="2352" y="1152"/>
            <a:chExt cx="301" cy="432"/>
          </a:xfrm>
        </p:grpSpPr>
        <p:sp>
          <p:nvSpPr>
            <p:cNvPr id="258073" name="Text Box 25"/>
            <p:cNvSpPr txBox="1">
              <a:spLocks noChangeArrowheads="1"/>
            </p:cNvSpPr>
            <p:nvPr/>
          </p:nvSpPr>
          <p:spPr bwMode="auto">
            <a:xfrm>
              <a:off x="2352" y="1152"/>
              <a:ext cx="30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A</a:t>
              </a:r>
              <a:endPara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  <p:sp>
          <p:nvSpPr>
            <p:cNvPr id="23578" name="Oval 22"/>
            <p:cNvSpPr>
              <a:spLocks noChangeArrowheads="1"/>
            </p:cNvSpPr>
            <p:nvPr/>
          </p:nvSpPr>
          <p:spPr bwMode="auto">
            <a:xfrm rot="-4028261">
              <a:off x="2448" y="153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7" name="Group 66"/>
          <p:cNvGrpSpPr>
            <a:grpSpLocks/>
          </p:cNvGrpSpPr>
          <p:nvPr/>
        </p:nvGrpSpPr>
        <p:grpSpPr bwMode="auto">
          <a:xfrm>
            <a:off x="1371600" y="5486400"/>
            <a:ext cx="685800" cy="519113"/>
            <a:chOff x="864" y="3456"/>
            <a:chExt cx="432" cy="327"/>
          </a:xfrm>
        </p:grpSpPr>
        <p:sp>
          <p:nvSpPr>
            <p:cNvPr id="258090" name="Text Box 42"/>
            <p:cNvSpPr txBox="1">
              <a:spLocks noChangeArrowheads="1"/>
            </p:cNvSpPr>
            <p:nvPr/>
          </p:nvSpPr>
          <p:spPr bwMode="auto">
            <a:xfrm>
              <a:off x="864" y="3456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B</a:t>
              </a:r>
              <a:r>
                <a:rPr lang="ru-RU" sz="2800" b="1" i="1" baseline="-25000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1</a:t>
              </a:r>
              <a:endPara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  <p:sp>
          <p:nvSpPr>
            <p:cNvPr id="23576" name="Oval 54"/>
            <p:cNvSpPr>
              <a:spLocks noChangeArrowheads="1"/>
            </p:cNvSpPr>
            <p:nvPr/>
          </p:nvSpPr>
          <p:spPr bwMode="auto">
            <a:xfrm rot="-4028261">
              <a:off x="1104" y="3456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grpSp>
        <p:nvGrpSpPr>
          <p:cNvPr id="18" name="Group 64"/>
          <p:cNvGrpSpPr>
            <a:grpSpLocks/>
          </p:cNvGrpSpPr>
          <p:nvPr/>
        </p:nvGrpSpPr>
        <p:grpSpPr bwMode="auto">
          <a:xfrm>
            <a:off x="1884363" y="3200400"/>
            <a:ext cx="477837" cy="685800"/>
            <a:chOff x="1187" y="2016"/>
            <a:chExt cx="301" cy="432"/>
          </a:xfrm>
        </p:grpSpPr>
        <p:sp>
          <p:nvSpPr>
            <p:cNvPr id="258066" name="Text Box 18"/>
            <p:cNvSpPr txBox="1">
              <a:spLocks noChangeArrowheads="1"/>
            </p:cNvSpPr>
            <p:nvPr/>
          </p:nvSpPr>
          <p:spPr bwMode="auto">
            <a:xfrm>
              <a:off x="1187" y="2016"/>
              <a:ext cx="301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28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+mn-lt"/>
                </a:rPr>
                <a:t>B</a:t>
              </a:r>
              <a:endParaRPr lang="ru-RU" sz="28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endParaRPr>
            </a:p>
          </p:txBody>
        </p:sp>
        <p:sp>
          <p:nvSpPr>
            <p:cNvPr id="23574" name="Oval 53"/>
            <p:cNvSpPr>
              <a:spLocks noChangeArrowheads="1"/>
            </p:cNvSpPr>
            <p:nvPr/>
          </p:nvSpPr>
          <p:spPr bwMode="auto">
            <a:xfrm rot="-4028261">
              <a:off x="1344" y="2400"/>
              <a:ext cx="48" cy="4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</a:endParaRPr>
            </a:p>
          </p:txBody>
        </p:sp>
      </p:grpSp>
      <p:sp>
        <p:nvSpPr>
          <p:cNvPr id="258123" name="Freeform 75"/>
          <p:cNvSpPr>
            <a:spLocks/>
          </p:cNvSpPr>
          <p:nvPr/>
        </p:nvSpPr>
        <p:spPr bwMode="auto">
          <a:xfrm>
            <a:off x="3556000" y="2489200"/>
            <a:ext cx="355600" cy="1727200"/>
          </a:xfrm>
          <a:custGeom>
            <a:avLst/>
            <a:gdLst>
              <a:gd name="T0" fmla="*/ 2147483647 w 224"/>
              <a:gd name="T1" fmla="*/ 0 h 1088"/>
              <a:gd name="T2" fmla="*/ 0 w 224"/>
              <a:gd name="T3" fmla="*/ 2147483647 h 1088"/>
              <a:gd name="T4" fmla="*/ 0 60000 65536"/>
              <a:gd name="T5" fmla="*/ 0 60000 65536"/>
              <a:gd name="T6" fmla="*/ 0 w 224"/>
              <a:gd name="T7" fmla="*/ 0 h 1088"/>
              <a:gd name="T8" fmla="*/ 224 w 224"/>
              <a:gd name="T9" fmla="*/ 1088 h 10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24" h="1088">
                <a:moveTo>
                  <a:pt x="224" y="0"/>
                </a:moveTo>
                <a:lnTo>
                  <a:pt x="0" y="10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58124" name="Freeform 76"/>
          <p:cNvSpPr>
            <a:spLocks/>
          </p:cNvSpPr>
          <p:nvPr/>
        </p:nvSpPr>
        <p:spPr bwMode="auto">
          <a:xfrm>
            <a:off x="1778000" y="3835400"/>
            <a:ext cx="381000" cy="1651000"/>
          </a:xfrm>
          <a:custGeom>
            <a:avLst/>
            <a:gdLst>
              <a:gd name="T0" fmla="*/ 2147483647 w 240"/>
              <a:gd name="T1" fmla="*/ 0 h 1040"/>
              <a:gd name="T2" fmla="*/ 0 w 240"/>
              <a:gd name="T3" fmla="*/ 2147483647 h 1040"/>
              <a:gd name="T4" fmla="*/ 0 60000 65536"/>
              <a:gd name="T5" fmla="*/ 0 60000 65536"/>
              <a:gd name="T6" fmla="*/ 0 w 240"/>
              <a:gd name="T7" fmla="*/ 0 h 1040"/>
              <a:gd name="T8" fmla="*/ 240 w 240"/>
              <a:gd name="T9" fmla="*/ 1040 h 104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40" h="1040">
                <a:moveTo>
                  <a:pt x="240" y="0"/>
                </a:moveTo>
                <a:lnTo>
                  <a:pt x="0" y="104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4465638" y="1946275"/>
            <a:ext cx="4572000" cy="341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600"/>
              <a:t>Дано: </a:t>
            </a:r>
          </a:p>
          <a:p>
            <a:pPr eaLnBrk="1" hangingPunct="1"/>
            <a:r>
              <a:rPr lang="ru-RU" altLang="ru-RU" sz="3600"/>
              <a:t>∠</a:t>
            </a:r>
            <a:r>
              <a:rPr lang="en-US" altLang="ru-RU" sz="3600"/>
              <a:t>O </a:t>
            </a:r>
            <a:r>
              <a:rPr lang="ru-RU" altLang="ru-RU" sz="3600"/>
              <a:t>и ∠О</a:t>
            </a:r>
            <a:r>
              <a:rPr lang="ru-RU" altLang="ru-RU" sz="3600" baseline="-25000"/>
              <a:t>1</a:t>
            </a:r>
            <a:r>
              <a:rPr lang="ru-RU" altLang="ru-RU" sz="3600"/>
              <a:t> с сонаправленными сторонами </a:t>
            </a:r>
          </a:p>
          <a:p>
            <a:pPr eaLnBrk="1" hangingPunct="1"/>
            <a:r>
              <a:rPr lang="ru-RU" altLang="ru-RU" sz="3600"/>
              <a:t>Доказать: </a:t>
            </a:r>
          </a:p>
          <a:p>
            <a:pPr eaLnBrk="1" hangingPunct="1"/>
            <a:r>
              <a:rPr lang="ru-RU" altLang="ru-RU" sz="3600"/>
              <a:t>∠О = ∠О</a:t>
            </a:r>
            <a:r>
              <a:rPr lang="ru-RU" altLang="ru-RU" sz="3600" baseline="-25000"/>
              <a:t>1</a:t>
            </a:r>
            <a:r>
              <a:rPr lang="ru-RU" altLang="ru-RU" sz="3600"/>
              <a:t>. </a:t>
            </a:r>
          </a:p>
        </p:txBody>
      </p:sp>
      <p:pic>
        <p:nvPicPr>
          <p:cNvPr id="23572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775" y="4837113"/>
            <a:ext cx="137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4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2000"/>
                                        <p:tgtEl>
                                          <p:spTgt spid="258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2000"/>
                                        <p:tgtEl>
                                          <p:spTgt spid="258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9144000" cy="63023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altLang="ru-RU" sz="2800" b="1" i="1">
                <a:latin typeface="Georgia" pitchFamily="16" charset="0"/>
              </a:rPr>
              <a:t>Угол  между  скрещивающимися  прямыми.</a:t>
            </a: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611188" y="1557338"/>
            <a:ext cx="3673475" cy="1368425"/>
          </a:xfrm>
          <a:prstGeom prst="parallelogram">
            <a:avLst>
              <a:gd name="adj" fmla="val 67111"/>
            </a:avLst>
          </a:prstGeom>
          <a:solidFill>
            <a:srgbClr val="CCFF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19" name="Freeform 3"/>
          <p:cNvSpPr>
            <a:spLocks noChangeArrowheads="1"/>
          </p:cNvSpPr>
          <p:nvPr/>
        </p:nvSpPr>
        <p:spPr bwMode="auto">
          <a:xfrm>
            <a:off x="974725" y="1701800"/>
            <a:ext cx="3021013" cy="1057275"/>
          </a:xfrm>
          <a:custGeom>
            <a:avLst/>
            <a:gdLst>
              <a:gd name="T0" fmla="*/ 0 w 1903"/>
              <a:gd name="T1" fmla="*/ 1678424241 h 666"/>
              <a:gd name="T2" fmla="*/ 2147483647 w 1903"/>
              <a:gd name="T3" fmla="*/ 0 h 666"/>
              <a:gd name="T4" fmla="*/ 0 60000 65536"/>
              <a:gd name="T5" fmla="*/ 0 60000 65536"/>
              <a:gd name="T6" fmla="*/ 0 w 1903"/>
              <a:gd name="T7" fmla="*/ 0 h 666"/>
              <a:gd name="T8" fmla="*/ 1903 w 1903"/>
              <a:gd name="T9" fmla="*/ 666 h 66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03" h="666">
                <a:moveTo>
                  <a:pt x="0" y="666"/>
                </a:moveTo>
                <a:lnTo>
                  <a:pt x="1903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Freeform 4"/>
          <p:cNvSpPr>
            <a:spLocks noChangeArrowheads="1"/>
          </p:cNvSpPr>
          <p:nvPr/>
        </p:nvSpPr>
        <p:spPr bwMode="auto">
          <a:xfrm>
            <a:off x="1584325" y="1844675"/>
            <a:ext cx="1981200" cy="487363"/>
          </a:xfrm>
          <a:custGeom>
            <a:avLst/>
            <a:gdLst>
              <a:gd name="T0" fmla="*/ 2147483647 w 1248"/>
              <a:gd name="T1" fmla="*/ 773689447 h 307"/>
              <a:gd name="T2" fmla="*/ 0 w 1248"/>
              <a:gd name="T3" fmla="*/ 0 h 307"/>
              <a:gd name="T4" fmla="*/ 0 60000 65536"/>
              <a:gd name="T5" fmla="*/ 0 60000 65536"/>
              <a:gd name="T6" fmla="*/ 0 w 1248"/>
              <a:gd name="T7" fmla="*/ 0 h 307"/>
              <a:gd name="T8" fmla="*/ 1248 w 1248"/>
              <a:gd name="T9" fmla="*/ 307 h 3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48" h="307">
                <a:moveTo>
                  <a:pt x="1248" y="307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Freeform 5"/>
          <p:cNvSpPr>
            <a:spLocks noChangeArrowheads="1"/>
          </p:cNvSpPr>
          <p:nvPr/>
        </p:nvSpPr>
        <p:spPr bwMode="auto">
          <a:xfrm>
            <a:off x="2195513" y="1989138"/>
            <a:ext cx="30162" cy="327025"/>
          </a:xfrm>
          <a:custGeom>
            <a:avLst/>
            <a:gdLst>
              <a:gd name="T0" fmla="*/ 0 w 19"/>
              <a:gd name="T1" fmla="*/ 0 h 206"/>
              <a:gd name="T2" fmla="*/ 47881374 w 19"/>
              <a:gd name="T3" fmla="*/ 519152232 h 206"/>
              <a:gd name="T4" fmla="*/ 0 60000 65536"/>
              <a:gd name="T5" fmla="*/ 0 60000 65536"/>
              <a:gd name="T6" fmla="*/ 0 w 19"/>
              <a:gd name="T7" fmla="*/ 0 h 206"/>
              <a:gd name="T8" fmla="*/ 19 w 19"/>
              <a:gd name="T9" fmla="*/ 206 h 2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" h="206">
                <a:moveTo>
                  <a:pt x="0" y="0"/>
                </a:moveTo>
                <a:lnTo>
                  <a:pt x="19" y="206"/>
                </a:lnTo>
              </a:path>
            </a:pathLst>
          </a:custGeom>
          <a:noFill/>
          <a:ln w="93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Freeform 6"/>
          <p:cNvSpPr>
            <a:spLocks noChangeArrowheads="1"/>
          </p:cNvSpPr>
          <p:nvPr/>
        </p:nvSpPr>
        <p:spPr bwMode="auto">
          <a:xfrm>
            <a:off x="3348038" y="1916113"/>
            <a:ext cx="30162" cy="327025"/>
          </a:xfrm>
          <a:custGeom>
            <a:avLst/>
            <a:gdLst>
              <a:gd name="T0" fmla="*/ 0 w 19"/>
              <a:gd name="T1" fmla="*/ 0 h 206"/>
              <a:gd name="T2" fmla="*/ 47881374 w 19"/>
              <a:gd name="T3" fmla="*/ 519152232 h 206"/>
              <a:gd name="T4" fmla="*/ 0 60000 65536"/>
              <a:gd name="T5" fmla="*/ 0 60000 65536"/>
              <a:gd name="T6" fmla="*/ 0 w 19"/>
              <a:gd name="T7" fmla="*/ 0 h 206"/>
              <a:gd name="T8" fmla="*/ 19 w 19"/>
              <a:gd name="T9" fmla="*/ 206 h 20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9" h="206">
                <a:moveTo>
                  <a:pt x="0" y="0"/>
                </a:moveTo>
                <a:lnTo>
                  <a:pt x="19" y="206"/>
                </a:lnTo>
              </a:path>
            </a:pathLst>
          </a:custGeom>
          <a:noFill/>
          <a:ln w="93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763713" y="1916113"/>
            <a:ext cx="377825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ru-RU" sz="2800" b="1" i="1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  <a:cs typeface="Times New Roman" panose="02020603050405020304" pitchFamily="18" charset="0"/>
              </a:rPr>
              <a:t>α</a:t>
            </a:r>
          </a:p>
        </p:txBody>
      </p:sp>
      <p:sp>
        <p:nvSpPr>
          <p:cNvPr id="9224" name="AutoShape 8"/>
          <p:cNvSpPr>
            <a:spLocks noChangeArrowheads="1"/>
          </p:cNvSpPr>
          <p:nvPr/>
        </p:nvSpPr>
        <p:spPr bwMode="auto">
          <a:xfrm rot="9180000">
            <a:off x="2336800" y="1738313"/>
            <a:ext cx="938213" cy="862012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975 w 21600"/>
              <a:gd name="T19" fmla="*/ 0 h 21600"/>
              <a:gd name="T20" fmla="*/ 21599 w 21600"/>
              <a:gd name="T21" fmla="*/ 1348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939" y="4624"/>
                </a:moveTo>
                <a:cubicBezTo>
                  <a:pt x="3959" y="1726"/>
                  <a:pt x="726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92"/>
                  <a:pt x="21489" y="12582"/>
                  <a:pt x="21270" y="13448"/>
                </a:cubicBezTo>
                <a:lnTo>
                  <a:pt x="10800" y="10800"/>
                </a:lnTo>
                <a:lnTo>
                  <a:pt x="1939" y="4624"/>
                </a:lnTo>
                <a:close/>
              </a:path>
              <a:path w="21600" h="21600" fill="none">
                <a:moveTo>
                  <a:pt x="1939" y="4624"/>
                </a:moveTo>
                <a:cubicBezTo>
                  <a:pt x="3959" y="1726"/>
                  <a:pt x="7268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92"/>
                  <a:pt x="21489" y="12582"/>
                  <a:pt x="21270" y="13448"/>
                </a:cubicBezTo>
              </a:path>
            </a:pathLst>
          </a:cu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5" name="AutoShape 9"/>
          <p:cNvSpPr>
            <a:spLocks noChangeArrowheads="1"/>
          </p:cNvSpPr>
          <p:nvPr/>
        </p:nvSpPr>
        <p:spPr bwMode="auto">
          <a:xfrm rot="9180000">
            <a:off x="2254250" y="1741488"/>
            <a:ext cx="1147763" cy="911225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2659 w 21600"/>
              <a:gd name="T19" fmla="*/ 0 h 21600"/>
              <a:gd name="T20" fmla="*/ 21599 w 21600"/>
              <a:gd name="T21" fmla="*/ 1348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2574" y="3801"/>
                </a:moveTo>
                <a:cubicBezTo>
                  <a:pt x="4626" y="1389"/>
                  <a:pt x="763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92"/>
                  <a:pt x="21489" y="12582"/>
                  <a:pt x="21270" y="13448"/>
                </a:cubicBezTo>
                <a:lnTo>
                  <a:pt x="10800" y="10800"/>
                </a:lnTo>
                <a:lnTo>
                  <a:pt x="2574" y="3801"/>
                </a:lnTo>
                <a:close/>
              </a:path>
              <a:path w="21600" h="21600" fill="none">
                <a:moveTo>
                  <a:pt x="2574" y="3801"/>
                </a:moveTo>
                <a:cubicBezTo>
                  <a:pt x="4626" y="1389"/>
                  <a:pt x="7633" y="-1"/>
                  <a:pt x="10800" y="0"/>
                </a:cubicBezTo>
                <a:cubicBezTo>
                  <a:pt x="16764" y="0"/>
                  <a:pt x="21600" y="4835"/>
                  <a:pt x="21600" y="10800"/>
                </a:cubicBezTo>
                <a:cubicBezTo>
                  <a:pt x="21600" y="11692"/>
                  <a:pt x="21489" y="12582"/>
                  <a:pt x="21270" y="13448"/>
                </a:cubicBezTo>
              </a:path>
            </a:pathLst>
          </a:custGeom>
          <a:noFill/>
          <a:ln w="9360" cap="sq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AutoShape 10"/>
          <p:cNvSpPr>
            <a:spLocks noChangeArrowheads="1"/>
          </p:cNvSpPr>
          <p:nvPr/>
        </p:nvSpPr>
        <p:spPr bwMode="auto">
          <a:xfrm rot="-1860000">
            <a:off x="1127125" y="2733675"/>
            <a:ext cx="1584325" cy="144463"/>
          </a:xfrm>
          <a:custGeom>
            <a:avLst/>
            <a:gdLst>
              <a:gd name="T0" fmla="*/ 87155777 w 21600"/>
              <a:gd name="T1" fmla="*/ 0 h 21600"/>
              <a:gd name="T2" fmla="*/ 0 w 21600"/>
              <a:gd name="T3" fmla="*/ 483095 h 21600"/>
              <a:gd name="T4" fmla="*/ 87155777 w 21600"/>
              <a:gd name="T5" fmla="*/ 966183 h 21600"/>
              <a:gd name="T6" fmla="*/ 116207666 w 21600"/>
              <a:gd name="T7" fmla="*/ 48309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CC9900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323850" y="3213100"/>
            <a:ext cx="13509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180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- </a:t>
            </a:r>
            <a:r>
              <a:rPr lang="el-GR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α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1908175" y="3213100"/>
            <a:ext cx="20970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&lt; </a:t>
            </a:r>
            <a:r>
              <a:rPr lang="el-GR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α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90</a:t>
            </a:r>
            <a:r>
              <a:rPr lang="en-US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</a:p>
        </p:txBody>
      </p:sp>
      <p:graphicFrame>
        <p:nvGraphicFramePr>
          <p:cNvPr id="9229" name="Object 13"/>
          <p:cNvGraphicFramePr>
            <a:graphicFrameLocks noChangeAspect="1"/>
          </p:cNvGraphicFramePr>
          <p:nvPr/>
        </p:nvGraphicFramePr>
        <p:xfrm>
          <a:off x="2916238" y="3284538"/>
          <a:ext cx="9366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r:id="rId4" imgW="126658" imgH="151984" progId="">
                  <p:embed/>
                </p:oleObj>
              </mc:Choice>
              <mc:Fallback>
                <p:oleObj r:id="rId4" imgW="126658" imgH="151984" progId="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284538"/>
                        <a:ext cx="936625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0" name="Oval 14"/>
          <p:cNvSpPr>
            <a:spLocks noChangeArrowheads="1"/>
          </p:cNvSpPr>
          <p:nvPr/>
        </p:nvSpPr>
        <p:spPr bwMode="auto">
          <a:xfrm>
            <a:off x="539750" y="981075"/>
            <a:ext cx="720725" cy="698500"/>
          </a:xfrm>
          <a:prstGeom prst="ellipse">
            <a:avLst/>
          </a:prstGeom>
          <a:solidFill>
            <a:srgbClr val="CCFF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1.</a:t>
            </a:r>
          </a:p>
        </p:txBody>
      </p:sp>
      <p:sp>
        <p:nvSpPr>
          <p:cNvPr id="9231" name="Oval 15"/>
          <p:cNvSpPr>
            <a:spLocks noChangeArrowheads="1"/>
          </p:cNvSpPr>
          <p:nvPr/>
        </p:nvSpPr>
        <p:spPr bwMode="auto">
          <a:xfrm>
            <a:off x="395288" y="3789363"/>
            <a:ext cx="720725" cy="698500"/>
          </a:xfrm>
          <a:prstGeom prst="ellipse">
            <a:avLst/>
          </a:prstGeom>
          <a:solidFill>
            <a:srgbClr val="F8FED6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2.</a:t>
            </a: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auto">
          <a:xfrm>
            <a:off x="5148263" y="1593850"/>
            <a:ext cx="3673475" cy="1368425"/>
          </a:xfrm>
          <a:prstGeom prst="parallelogram">
            <a:avLst>
              <a:gd name="adj" fmla="val 67111"/>
            </a:avLst>
          </a:prstGeom>
          <a:solidFill>
            <a:srgbClr val="F8FED6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9233" name="Freeform 17"/>
          <p:cNvSpPr>
            <a:spLocks noChangeArrowheads="1"/>
          </p:cNvSpPr>
          <p:nvPr/>
        </p:nvSpPr>
        <p:spPr bwMode="auto">
          <a:xfrm>
            <a:off x="6981825" y="1736725"/>
            <a:ext cx="1117600" cy="1055688"/>
          </a:xfrm>
          <a:custGeom>
            <a:avLst/>
            <a:gdLst>
              <a:gd name="T0" fmla="*/ 0 w 704"/>
              <a:gd name="T1" fmla="*/ 1675905672 h 665"/>
              <a:gd name="T2" fmla="*/ 1774190178 w 704"/>
              <a:gd name="T3" fmla="*/ 0 h 665"/>
              <a:gd name="T4" fmla="*/ 0 60000 65536"/>
              <a:gd name="T5" fmla="*/ 0 60000 65536"/>
              <a:gd name="T6" fmla="*/ 0 w 704"/>
              <a:gd name="T7" fmla="*/ 0 h 665"/>
              <a:gd name="T8" fmla="*/ 704 w 704"/>
              <a:gd name="T9" fmla="*/ 665 h 6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4" h="665">
                <a:moveTo>
                  <a:pt x="0" y="665"/>
                </a:moveTo>
                <a:lnTo>
                  <a:pt x="704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4" name="Freeform 18"/>
          <p:cNvSpPr>
            <a:spLocks noChangeArrowheads="1"/>
          </p:cNvSpPr>
          <p:nvPr/>
        </p:nvSpPr>
        <p:spPr bwMode="auto">
          <a:xfrm>
            <a:off x="6281738" y="765175"/>
            <a:ext cx="90487" cy="1281113"/>
          </a:xfrm>
          <a:custGeom>
            <a:avLst/>
            <a:gdLst>
              <a:gd name="T0" fmla="*/ 143647330 w 57"/>
              <a:gd name="T1" fmla="*/ 2033767860 h 807"/>
              <a:gd name="T2" fmla="*/ 0 w 57"/>
              <a:gd name="T3" fmla="*/ 0 h 807"/>
              <a:gd name="T4" fmla="*/ 0 60000 65536"/>
              <a:gd name="T5" fmla="*/ 0 60000 65536"/>
              <a:gd name="T6" fmla="*/ 0 w 57"/>
              <a:gd name="T7" fmla="*/ 0 h 807"/>
              <a:gd name="T8" fmla="*/ 57 w 57"/>
              <a:gd name="T9" fmla="*/ 807 h 8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807">
                <a:moveTo>
                  <a:pt x="57" y="807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5" name="Freeform 19"/>
          <p:cNvSpPr>
            <a:spLocks noChangeArrowheads="1"/>
          </p:cNvSpPr>
          <p:nvPr/>
        </p:nvSpPr>
        <p:spPr bwMode="auto">
          <a:xfrm>
            <a:off x="6434138" y="2974975"/>
            <a:ext cx="58737" cy="835025"/>
          </a:xfrm>
          <a:custGeom>
            <a:avLst/>
            <a:gdLst>
              <a:gd name="T0" fmla="*/ 93244180 w 37"/>
              <a:gd name="T1" fmla="*/ 1325601969 h 526"/>
              <a:gd name="T2" fmla="*/ 0 w 37"/>
              <a:gd name="T3" fmla="*/ 0 h 526"/>
              <a:gd name="T4" fmla="*/ 0 60000 65536"/>
              <a:gd name="T5" fmla="*/ 0 60000 65536"/>
              <a:gd name="T6" fmla="*/ 0 w 37"/>
              <a:gd name="T7" fmla="*/ 0 h 526"/>
              <a:gd name="T8" fmla="*/ 37 w 37"/>
              <a:gd name="T9" fmla="*/ 526 h 52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7" h="526">
                <a:moveTo>
                  <a:pt x="37" y="526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6" name="Freeform 20"/>
          <p:cNvSpPr>
            <a:spLocks noChangeArrowheads="1"/>
          </p:cNvSpPr>
          <p:nvPr/>
        </p:nvSpPr>
        <p:spPr bwMode="auto">
          <a:xfrm>
            <a:off x="6372225" y="2030413"/>
            <a:ext cx="61913" cy="930275"/>
          </a:xfrm>
          <a:custGeom>
            <a:avLst/>
            <a:gdLst>
              <a:gd name="T0" fmla="*/ 98287668 w 39"/>
              <a:gd name="T1" fmla="*/ 1476811344 h 586"/>
              <a:gd name="T2" fmla="*/ 0 w 39"/>
              <a:gd name="T3" fmla="*/ 0 h 586"/>
              <a:gd name="T4" fmla="*/ 0 60000 65536"/>
              <a:gd name="T5" fmla="*/ 0 60000 65536"/>
              <a:gd name="T6" fmla="*/ 0 w 39"/>
              <a:gd name="T7" fmla="*/ 0 h 586"/>
              <a:gd name="T8" fmla="*/ 39 w 39"/>
              <a:gd name="T9" fmla="*/ 586 h 58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9" h="586">
                <a:moveTo>
                  <a:pt x="39" y="586"/>
                </a:moveTo>
                <a:lnTo>
                  <a:pt x="0" y="0"/>
                </a:lnTo>
              </a:path>
            </a:pathLst>
          </a:custGeom>
          <a:noFill/>
          <a:ln w="38160" cap="flat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37" name="Text Box 21"/>
          <p:cNvSpPr txBox="1">
            <a:spLocks noChangeArrowheads="1"/>
          </p:cNvSpPr>
          <p:nvPr/>
        </p:nvSpPr>
        <p:spPr bwMode="auto">
          <a:xfrm>
            <a:off x="0" y="3933825"/>
            <a:ext cx="5867400" cy="275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             Угол  между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          скрещивающимися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          прямыми  АВ  и  С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определяется  как  угол  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между пересекающимися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прямыми  А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и  С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,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при  этом  А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||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АВ  и  С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|| CD.</a:t>
            </a:r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6300788" y="836613"/>
            <a:ext cx="41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А</a:t>
            </a:r>
          </a:p>
        </p:txBody>
      </p: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6443663" y="3213100"/>
            <a:ext cx="4159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7019925" y="2565400"/>
            <a:ext cx="434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</a:p>
        </p:txBody>
      </p:sp>
      <p:sp>
        <p:nvSpPr>
          <p:cNvPr id="9241" name="Text Box 25"/>
          <p:cNvSpPr txBox="1">
            <a:spLocks noChangeArrowheads="1"/>
          </p:cNvSpPr>
          <p:nvPr/>
        </p:nvSpPr>
        <p:spPr bwMode="auto">
          <a:xfrm>
            <a:off x="7524750" y="1557338"/>
            <a:ext cx="3984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С</a:t>
            </a:r>
          </a:p>
        </p:txBody>
      </p:sp>
      <p:sp>
        <p:nvSpPr>
          <p:cNvPr id="9242" name="Freeform 26"/>
          <p:cNvSpPr>
            <a:spLocks noChangeArrowheads="1"/>
          </p:cNvSpPr>
          <p:nvPr/>
        </p:nvSpPr>
        <p:spPr bwMode="auto">
          <a:xfrm>
            <a:off x="7092950" y="3860800"/>
            <a:ext cx="215900" cy="2997200"/>
          </a:xfrm>
          <a:custGeom>
            <a:avLst/>
            <a:gdLst>
              <a:gd name="T0" fmla="*/ 817768614 w 57"/>
              <a:gd name="T1" fmla="*/ 2147483647 h 807"/>
              <a:gd name="T2" fmla="*/ 0 w 57"/>
              <a:gd name="T3" fmla="*/ 0 h 807"/>
              <a:gd name="T4" fmla="*/ 0 60000 65536"/>
              <a:gd name="T5" fmla="*/ 0 60000 65536"/>
              <a:gd name="T6" fmla="*/ 0 w 57"/>
              <a:gd name="T7" fmla="*/ 0 h 807"/>
              <a:gd name="T8" fmla="*/ 57 w 57"/>
              <a:gd name="T9" fmla="*/ 807 h 80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7" h="807">
                <a:moveTo>
                  <a:pt x="57" y="807"/>
                </a:moveTo>
                <a:lnTo>
                  <a:pt x="0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3" name="Freeform 27"/>
          <p:cNvSpPr>
            <a:spLocks noChangeArrowheads="1"/>
          </p:cNvSpPr>
          <p:nvPr/>
        </p:nvSpPr>
        <p:spPr bwMode="auto">
          <a:xfrm>
            <a:off x="6372225" y="4437063"/>
            <a:ext cx="1944688" cy="1847850"/>
          </a:xfrm>
          <a:custGeom>
            <a:avLst/>
            <a:gdLst>
              <a:gd name="T0" fmla="*/ 0 w 704"/>
              <a:gd name="T1" fmla="*/ 2147483647 h 665"/>
              <a:gd name="T2" fmla="*/ 2147483647 w 704"/>
              <a:gd name="T3" fmla="*/ 0 h 665"/>
              <a:gd name="T4" fmla="*/ 0 60000 65536"/>
              <a:gd name="T5" fmla="*/ 0 60000 65536"/>
              <a:gd name="T6" fmla="*/ 0 w 704"/>
              <a:gd name="T7" fmla="*/ 0 h 665"/>
              <a:gd name="T8" fmla="*/ 704 w 704"/>
              <a:gd name="T9" fmla="*/ 665 h 66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04" h="665">
                <a:moveTo>
                  <a:pt x="0" y="665"/>
                </a:moveTo>
                <a:lnTo>
                  <a:pt x="704" y="0"/>
                </a:lnTo>
              </a:path>
            </a:pathLst>
          </a:custGeom>
          <a:noFill/>
          <a:ln w="3816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4" name="Text Box 28"/>
          <p:cNvSpPr txBox="1">
            <a:spLocks noChangeArrowheads="1"/>
          </p:cNvSpPr>
          <p:nvPr/>
        </p:nvSpPr>
        <p:spPr bwMode="auto">
          <a:xfrm>
            <a:off x="7092950" y="3789363"/>
            <a:ext cx="4984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А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</a:p>
        </p:txBody>
      </p:sp>
      <p:sp>
        <p:nvSpPr>
          <p:cNvPr id="9245" name="Text Box 29"/>
          <p:cNvSpPr txBox="1">
            <a:spLocks noChangeArrowheads="1"/>
          </p:cNvSpPr>
          <p:nvPr/>
        </p:nvSpPr>
        <p:spPr bwMode="auto">
          <a:xfrm>
            <a:off x="7235825" y="6400800"/>
            <a:ext cx="792163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</a:p>
        </p:txBody>
      </p:sp>
      <p:sp>
        <p:nvSpPr>
          <p:cNvPr id="9246" name="Text Box 30"/>
          <p:cNvSpPr txBox="1">
            <a:spLocks noChangeArrowheads="1"/>
          </p:cNvSpPr>
          <p:nvPr/>
        </p:nvSpPr>
        <p:spPr bwMode="auto">
          <a:xfrm>
            <a:off x="7885113" y="4005263"/>
            <a:ext cx="485775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С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</a:p>
        </p:txBody>
      </p:sp>
      <p:sp>
        <p:nvSpPr>
          <p:cNvPr id="9247" name="Text Box 31"/>
          <p:cNvSpPr txBox="1">
            <a:spLocks noChangeArrowheads="1"/>
          </p:cNvSpPr>
          <p:nvPr/>
        </p:nvSpPr>
        <p:spPr bwMode="auto">
          <a:xfrm>
            <a:off x="6011863" y="5734050"/>
            <a:ext cx="522287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</a:p>
        </p:txBody>
      </p:sp>
      <p:sp>
        <p:nvSpPr>
          <p:cNvPr id="9248" name="AutoShape 32"/>
          <p:cNvSpPr>
            <a:spLocks noChangeArrowheads="1"/>
          </p:cNvSpPr>
          <p:nvPr/>
        </p:nvSpPr>
        <p:spPr bwMode="auto">
          <a:xfrm rot="-660000">
            <a:off x="6915150" y="4827588"/>
            <a:ext cx="717550" cy="819150"/>
          </a:xfrm>
          <a:custGeom>
            <a:avLst/>
            <a:gdLst>
              <a:gd name="T0" fmla="*/ 0 w 21600"/>
              <a:gd name="T1" fmla="*/ 0 h 21600"/>
              <a:gd name="T2" fmla="*/ 0 w 21600"/>
              <a:gd name="T3" fmla="*/ 0 h 21600"/>
              <a:gd name="T4" fmla="*/ 0 w 21600"/>
              <a:gd name="T5" fmla="*/ 0 h 21600"/>
              <a:gd name="T6" fmla="*/ 0 w 21600"/>
              <a:gd name="T7" fmla="*/ 0 h 21600"/>
              <a:gd name="T8" fmla="*/ 0 w 21600"/>
              <a:gd name="T9" fmla="*/ 0 h 21600"/>
              <a:gd name="T10" fmla="*/ 0 w 21600"/>
              <a:gd name="T11" fmla="*/ 0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10799 w 21600"/>
              <a:gd name="T19" fmla="*/ 0 h 21600"/>
              <a:gd name="T20" fmla="*/ 21487 w 21600"/>
              <a:gd name="T21" fmla="*/ 10799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 stroke="0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137" y="0"/>
                  <a:pt x="20675" y="3899"/>
                  <a:pt x="21477" y="9176"/>
                </a:cubicBezTo>
                <a:lnTo>
                  <a:pt x="10800" y="10800"/>
                </a:lnTo>
                <a:lnTo>
                  <a:pt x="10799" y="0"/>
                </a:lnTo>
                <a:close/>
              </a:path>
              <a:path w="21600" h="21600" fill="none">
                <a:moveTo>
                  <a:pt x="10799" y="0"/>
                </a:moveTo>
                <a:cubicBezTo>
                  <a:pt x="10799" y="0"/>
                  <a:pt x="10799" y="-1"/>
                  <a:pt x="10800" y="0"/>
                </a:cubicBezTo>
                <a:cubicBezTo>
                  <a:pt x="16137" y="0"/>
                  <a:pt x="20675" y="3899"/>
                  <a:pt x="21477" y="9176"/>
                </a:cubicBezTo>
              </a:path>
            </a:pathLst>
          </a:custGeom>
          <a:noFill/>
          <a:ln w="34920" cap="sq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49" name="Text Box 33"/>
          <p:cNvSpPr txBox="1">
            <a:spLocks noChangeArrowheads="1"/>
          </p:cNvSpPr>
          <p:nvPr/>
        </p:nvSpPr>
        <p:spPr bwMode="auto">
          <a:xfrm>
            <a:off x="7308850" y="4508500"/>
            <a:ext cx="50323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ru-RU" sz="2400" b="1" i="1">
                <a:solidFill>
                  <a:srgbClr val="FF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α</a:t>
            </a:r>
          </a:p>
        </p:txBody>
      </p:sp>
      <p:sp>
        <p:nvSpPr>
          <p:cNvPr id="9250" name="Text Box 34"/>
          <p:cNvSpPr txBox="1">
            <a:spLocks noChangeArrowheads="1"/>
          </p:cNvSpPr>
          <p:nvPr/>
        </p:nvSpPr>
        <p:spPr bwMode="auto">
          <a:xfrm>
            <a:off x="6659563" y="5084763"/>
            <a:ext cx="582612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М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50"/>
                            </p:stCondLst>
                            <p:childTnLst>
                              <p:par>
                                <p:cTn id="11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5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0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24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27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31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34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7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41" dur="1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44" dur="1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6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48" dur="10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1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1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2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4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5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1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0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64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67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500" fill="hold"/>
                                        <p:tgtEl>
                                          <p:spTgt spid="9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69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4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5" dur="2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6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41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81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2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3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4" dur="5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85" dur="5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9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88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300"/>
                            </p:stCondLst>
                            <p:childTnLst>
                              <p:par>
                                <p:cTn id="9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92" dur="1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9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96" dur="10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8300"/>
                            </p:stCondLst>
                            <p:childTnLst>
                              <p:par>
                                <p:cTn id="9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100" dur="10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102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04" dur="1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07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8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9" dur="1000" fill="hold"/>
                                        <p:tgtEl>
                                          <p:spTgt spid="9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2" dur="10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3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4" dur="10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7" dur="1000"/>
                                        <p:tgtEl>
                                          <p:spTgt spid="92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18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19" dur="1000" fill="hold"/>
                                        <p:tgtEl>
                                          <p:spTgt spid="92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22" dur="1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3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4" dur="10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129" dur="1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1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33" dur="1000"/>
                                        <p:tgtEl>
                                          <p:spTgt spid="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36" dur="1000"/>
                                        <p:tgtEl>
                                          <p:spTgt spid="9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37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8" dur="1000" fill="hold"/>
                                        <p:tgtEl>
                                          <p:spTgt spid="9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1" dur="1000"/>
                                        <p:tgtEl>
                                          <p:spTgt spid="9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2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3" dur="1000" fill="hold"/>
                                        <p:tgtEl>
                                          <p:spTgt spid="9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46" dur="1000"/>
                                        <p:tgtEl>
                                          <p:spTgt spid="9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7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8" dur="1000" fill="hold"/>
                                        <p:tgtEl>
                                          <p:spTgt spid="9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1" dur="1000"/>
                                        <p:tgtEl>
                                          <p:spTgt spid="9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2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3" dur="1000" fill="hold"/>
                                        <p:tgtEl>
                                          <p:spTgt spid="9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56" dur="1000"/>
                                        <p:tgtEl>
                                          <p:spTgt spid="92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57" dur="1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8" dur="1000" fill="hold"/>
                                        <p:tgtEl>
                                          <p:spTgt spid="9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6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 additive="repl">
                                        <p:cTn id="16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5" dur="1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6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7" dur="1000" fill="hold"/>
                                        <p:tgtEl>
                                          <p:spTgt spid="9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5543550" y="2276475"/>
            <a:ext cx="3598863" cy="3771900"/>
            <a:chOff x="3492" y="1434"/>
            <a:chExt cx="2267" cy="2376"/>
          </a:xfrm>
        </p:grpSpPr>
        <p:sp>
          <p:nvSpPr>
            <p:cNvPr id="24601" name="Text Box 2"/>
            <p:cNvSpPr txBox="1">
              <a:spLocks noChangeArrowheads="1"/>
            </p:cNvSpPr>
            <p:nvPr/>
          </p:nvSpPr>
          <p:spPr bwMode="auto">
            <a:xfrm>
              <a:off x="5171" y="1434"/>
              <a:ext cx="407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C</a:t>
              </a:r>
              <a:r>
                <a:rPr lang="en-US" altLang="ru-RU" sz="2400" b="1" baseline="-25000">
                  <a:solidFill>
                    <a:srgbClr val="000000"/>
                  </a:solidFill>
                  <a:ea typeface="Microsoft YaHei" panose="020B0503020204020204" pitchFamily="34" charset="-122"/>
                </a:rPr>
                <a:t>1</a:t>
              </a:r>
            </a:p>
          </p:txBody>
        </p:sp>
        <p:sp>
          <p:nvSpPr>
            <p:cNvPr id="24602" name="Text Box 3"/>
            <p:cNvSpPr txBox="1">
              <a:spLocks noChangeArrowheads="1"/>
            </p:cNvSpPr>
            <p:nvPr/>
          </p:nvSpPr>
          <p:spPr bwMode="auto">
            <a:xfrm>
              <a:off x="5420" y="2976"/>
              <a:ext cx="339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C</a:t>
              </a:r>
            </a:p>
          </p:txBody>
        </p:sp>
        <p:sp>
          <p:nvSpPr>
            <p:cNvPr id="24603" name="Line 4"/>
            <p:cNvSpPr>
              <a:spLocks noChangeShapeType="1"/>
            </p:cNvSpPr>
            <p:nvPr/>
          </p:nvSpPr>
          <p:spPr bwMode="auto">
            <a:xfrm>
              <a:off x="4172" y="1752"/>
              <a:ext cx="1224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4" name="Line 5"/>
            <p:cNvSpPr>
              <a:spLocks noChangeShapeType="1"/>
            </p:cNvSpPr>
            <p:nvPr/>
          </p:nvSpPr>
          <p:spPr bwMode="auto">
            <a:xfrm flipH="1">
              <a:off x="3809" y="1752"/>
              <a:ext cx="363" cy="40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5" name="Line 6"/>
            <p:cNvSpPr>
              <a:spLocks noChangeShapeType="1"/>
            </p:cNvSpPr>
            <p:nvPr/>
          </p:nvSpPr>
          <p:spPr bwMode="auto">
            <a:xfrm>
              <a:off x="3810" y="2160"/>
              <a:ext cx="1269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Line 7"/>
            <p:cNvSpPr>
              <a:spLocks noChangeShapeType="1"/>
            </p:cNvSpPr>
            <p:nvPr/>
          </p:nvSpPr>
          <p:spPr bwMode="auto">
            <a:xfrm flipH="1">
              <a:off x="5079" y="1752"/>
              <a:ext cx="318" cy="40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7" name="Line 8"/>
            <p:cNvSpPr>
              <a:spLocks noChangeShapeType="1"/>
            </p:cNvSpPr>
            <p:nvPr/>
          </p:nvSpPr>
          <p:spPr bwMode="auto">
            <a:xfrm>
              <a:off x="3810" y="2160"/>
              <a:ext cx="0" cy="1315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8" name="Line 9"/>
            <p:cNvSpPr>
              <a:spLocks noChangeShapeType="1"/>
            </p:cNvSpPr>
            <p:nvPr/>
          </p:nvSpPr>
          <p:spPr bwMode="auto">
            <a:xfrm>
              <a:off x="5080" y="2160"/>
              <a:ext cx="0" cy="1315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9" name="Line 10"/>
            <p:cNvSpPr>
              <a:spLocks noChangeShapeType="1"/>
            </p:cNvSpPr>
            <p:nvPr/>
          </p:nvSpPr>
          <p:spPr bwMode="auto">
            <a:xfrm>
              <a:off x="3810" y="3476"/>
              <a:ext cx="1269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0" name="Line 11"/>
            <p:cNvSpPr>
              <a:spLocks noChangeShapeType="1"/>
            </p:cNvSpPr>
            <p:nvPr/>
          </p:nvSpPr>
          <p:spPr bwMode="auto">
            <a:xfrm>
              <a:off x="5397" y="1752"/>
              <a:ext cx="0" cy="1405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1" name="Line 12"/>
            <p:cNvSpPr>
              <a:spLocks noChangeShapeType="1"/>
            </p:cNvSpPr>
            <p:nvPr/>
          </p:nvSpPr>
          <p:spPr bwMode="auto">
            <a:xfrm flipV="1">
              <a:off x="5080" y="3157"/>
              <a:ext cx="316" cy="319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2" name="Line 13"/>
            <p:cNvSpPr>
              <a:spLocks noChangeShapeType="1"/>
            </p:cNvSpPr>
            <p:nvPr/>
          </p:nvSpPr>
          <p:spPr bwMode="auto">
            <a:xfrm>
              <a:off x="4172" y="1752"/>
              <a:ext cx="0" cy="1405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3" name="Line 14"/>
            <p:cNvSpPr>
              <a:spLocks noChangeShapeType="1"/>
            </p:cNvSpPr>
            <p:nvPr/>
          </p:nvSpPr>
          <p:spPr bwMode="auto">
            <a:xfrm flipH="1">
              <a:off x="4171" y="3158"/>
              <a:ext cx="1226" cy="0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4" name="Line 15"/>
            <p:cNvSpPr>
              <a:spLocks noChangeShapeType="1"/>
            </p:cNvSpPr>
            <p:nvPr/>
          </p:nvSpPr>
          <p:spPr bwMode="auto">
            <a:xfrm flipH="1">
              <a:off x="3809" y="3158"/>
              <a:ext cx="363" cy="317"/>
            </a:xfrm>
            <a:prstGeom prst="line">
              <a:avLst/>
            </a:prstGeom>
            <a:noFill/>
            <a:ln w="38160" cap="sq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15" name="Text Box 16"/>
            <p:cNvSpPr txBox="1">
              <a:spLocks noChangeArrowheads="1"/>
            </p:cNvSpPr>
            <p:nvPr/>
          </p:nvSpPr>
          <p:spPr bwMode="auto">
            <a:xfrm>
              <a:off x="3492" y="1888"/>
              <a:ext cx="453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A</a:t>
              </a:r>
              <a:r>
                <a:rPr lang="en-US" altLang="ru-RU" sz="2400" b="1" baseline="-25000">
                  <a:solidFill>
                    <a:srgbClr val="000000"/>
                  </a:solidFill>
                  <a:ea typeface="Microsoft YaHei" panose="020B0503020204020204" pitchFamily="34" charset="-122"/>
                </a:rPr>
                <a:t>1</a:t>
              </a:r>
            </a:p>
          </p:txBody>
        </p:sp>
        <p:sp>
          <p:nvSpPr>
            <p:cNvPr id="24616" name="Text Box 17"/>
            <p:cNvSpPr txBox="1">
              <a:spLocks noChangeArrowheads="1"/>
            </p:cNvSpPr>
            <p:nvPr/>
          </p:nvSpPr>
          <p:spPr bwMode="auto">
            <a:xfrm>
              <a:off x="3991" y="1434"/>
              <a:ext cx="68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B</a:t>
              </a:r>
              <a:r>
                <a:rPr lang="en-US" altLang="ru-RU" sz="2400" b="1" baseline="-25000">
                  <a:solidFill>
                    <a:srgbClr val="000000"/>
                  </a:solidFill>
                  <a:ea typeface="Microsoft YaHei" panose="020B0503020204020204" pitchFamily="34" charset="-122"/>
                </a:rPr>
                <a:t>1</a:t>
              </a:r>
            </a:p>
          </p:txBody>
        </p:sp>
        <p:sp>
          <p:nvSpPr>
            <p:cNvPr id="24617" name="Text Box 18"/>
            <p:cNvSpPr txBox="1">
              <a:spLocks noChangeArrowheads="1"/>
            </p:cNvSpPr>
            <p:nvPr/>
          </p:nvSpPr>
          <p:spPr bwMode="auto">
            <a:xfrm>
              <a:off x="4762" y="1888"/>
              <a:ext cx="770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D</a:t>
              </a:r>
              <a:r>
                <a:rPr lang="en-US" altLang="ru-RU" sz="2400" b="1" baseline="-25000">
                  <a:solidFill>
                    <a:srgbClr val="000000"/>
                  </a:solidFill>
                  <a:ea typeface="Microsoft YaHei" panose="020B0503020204020204" pitchFamily="34" charset="-122"/>
                </a:rPr>
                <a:t>1</a:t>
              </a:r>
            </a:p>
          </p:txBody>
        </p:sp>
        <p:sp>
          <p:nvSpPr>
            <p:cNvPr id="24618" name="Text Box 19"/>
            <p:cNvSpPr txBox="1">
              <a:spLocks noChangeArrowheads="1"/>
            </p:cNvSpPr>
            <p:nvPr/>
          </p:nvSpPr>
          <p:spPr bwMode="auto">
            <a:xfrm>
              <a:off x="3628" y="3476"/>
              <a:ext cx="634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A</a:t>
              </a:r>
            </a:p>
          </p:txBody>
        </p:sp>
        <p:sp>
          <p:nvSpPr>
            <p:cNvPr id="24619" name="Text Box 20"/>
            <p:cNvSpPr txBox="1">
              <a:spLocks noChangeArrowheads="1"/>
            </p:cNvSpPr>
            <p:nvPr/>
          </p:nvSpPr>
          <p:spPr bwMode="auto">
            <a:xfrm>
              <a:off x="4172" y="2840"/>
              <a:ext cx="543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B</a:t>
              </a:r>
            </a:p>
          </p:txBody>
        </p:sp>
        <p:sp>
          <p:nvSpPr>
            <p:cNvPr id="24620" name="Text Box 21"/>
            <p:cNvSpPr txBox="1">
              <a:spLocks noChangeArrowheads="1"/>
            </p:cNvSpPr>
            <p:nvPr/>
          </p:nvSpPr>
          <p:spPr bwMode="auto">
            <a:xfrm>
              <a:off x="5011" y="3521"/>
              <a:ext cx="725" cy="2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ts val="1500"/>
                </a:spcBef>
              </a:pPr>
              <a:r>
                <a:rPr lang="en-US" altLang="ru-RU" sz="2400" b="1">
                  <a:solidFill>
                    <a:srgbClr val="000000"/>
                  </a:solidFill>
                  <a:ea typeface="Microsoft YaHei" panose="020B0503020204020204" pitchFamily="34" charset="-122"/>
                </a:rPr>
                <a:t>D</a:t>
              </a:r>
            </a:p>
          </p:txBody>
        </p:sp>
      </p:grp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2916238" y="549275"/>
            <a:ext cx="5865812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Дан  куб  АВС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А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С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.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Найдите  угол  между  прямыми: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66813" y="2871788"/>
            <a:ext cx="4302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1.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1692275" y="2852738"/>
            <a:ext cx="16573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ВС  и СС1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187450" y="3644900"/>
            <a:ext cx="47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2.</a:t>
            </a:r>
          </a:p>
        </p:txBody>
      </p:sp>
      <p:sp>
        <p:nvSpPr>
          <p:cNvPr id="10267" name="Freeform 27"/>
          <p:cNvSpPr>
            <a:spLocks noChangeArrowheads="1"/>
          </p:cNvSpPr>
          <p:nvPr/>
        </p:nvSpPr>
        <p:spPr bwMode="auto">
          <a:xfrm>
            <a:off x="6613525" y="5013325"/>
            <a:ext cx="1966913" cy="1588"/>
          </a:xfrm>
          <a:custGeom>
            <a:avLst/>
            <a:gdLst>
              <a:gd name="T0" fmla="*/ 0 w 1239"/>
              <a:gd name="T1" fmla="*/ 0 h 1"/>
              <a:gd name="T2" fmla="*/ 2147483647 w 1239"/>
              <a:gd name="T3" fmla="*/ 0 h 1"/>
              <a:gd name="T4" fmla="*/ 0 60000 65536"/>
              <a:gd name="T5" fmla="*/ 0 60000 65536"/>
              <a:gd name="T6" fmla="*/ 0 w 1239"/>
              <a:gd name="T7" fmla="*/ 0 h 1"/>
              <a:gd name="T8" fmla="*/ 1239 w 123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9" h="1">
                <a:moveTo>
                  <a:pt x="0" y="0"/>
                </a:moveTo>
                <a:lnTo>
                  <a:pt x="1239" y="0"/>
                </a:lnTo>
              </a:path>
            </a:pathLst>
          </a:custGeom>
          <a:noFill/>
          <a:ln w="41400" cap="flat">
            <a:solidFill>
              <a:srgbClr val="FF0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8" name="Freeform 28"/>
          <p:cNvSpPr>
            <a:spLocks noChangeArrowheads="1"/>
          </p:cNvSpPr>
          <p:nvPr/>
        </p:nvSpPr>
        <p:spPr bwMode="auto">
          <a:xfrm>
            <a:off x="8564563" y="2803525"/>
            <a:ext cx="1587" cy="2209800"/>
          </a:xfrm>
          <a:custGeom>
            <a:avLst/>
            <a:gdLst>
              <a:gd name="T0" fmla="*/ 0 w 1"/>
              <a:gd name="T1" fmla="*/ 2147483647 h 1392"/>
              <a:gd name="T2" fmla="*/ 0 w 1"/>
              <a:gd name="T3" fmla="*/ 0 h 1392"/>
              <a:gd name="T4" fmla="*/ 0 60000 65536"/>
              <a:gd name="T5" fmla="*/ 0 60000 65536"/>
              <a:gd name="T6" fmla="*/ 0 w 1"/>
              <a:gd name="T7" fmla="*/ 0 h 1392"/>
              <a:gd name="T8" fmla="*/ 1 w 1"/>
              <a:gd name="T9" fmla="*/ 1392 h 139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392">
                <a:moveTo>
                  <a:pt x="0" y="1392"/>
                </a:moveTo>
                <a:lnTo>
                  <a:pt x="0" y="0"/>
                </a:lnTo>
              </a:path>
            </a:pathLst>
          </a:custGeom>
          <a:noFill/>
          <a:ln w="41400" cap="flat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9" name="AutoShape 29"/>
          <p:cNvSpPr>
            <a:spLocks noChangeArrowheads="1"/>
          </p:cNvSpPr>
          <p:nvPr/>
        </p:nvSpPr>
        <p:spPr bwMode="auto">
          <a:xfrm>
            <a:off x="3348038" y="2565400"/>
            <a:ext cx="1871662" cy="914400"/>
          </a:xfrm>
          <a:prstGeom prst="irregularSeal1">
            <a:avLst/>
          </a:prstGeom>
          <a:solidFill>
            <a:srgbClr val="FDBBBB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90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1619250" y="3644900"/>
            <a:ext cx="16002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АС  и  ВС</a:t>
            </a:r>
          </a:p>
        </p:txBody>
      </p:sp>
      <p:sp>
        <p:nvSpPr>
          <p:cNvPr id="10271" name="Freeform 31"/>
          <p:cNvSpPr>
            <a:spLocks noChangeArrowheads="1"/>
          </p:cNvSpPr>
          <p:nvPr/>
        </p:nvSpPr>
        <p:spPr bwMode="auto">
          <a:xfrm>
            <a:off x="6049963" y="4999038"/>
            <a:ext cx="2500312" cy="503237"/>
          </a:xfrm>
          <a:custGeom>
            <a:avLst/>
            <a:gdLst>
              <a:gd name="T0" fmla="*/ 0 w 1575"/>
              <a:gd name="T1" fmla="*/ 798887835 h 317"/>
              <a:gd name="T2" fmla="*/ 2147483647 w 1575"/>
              <a:gd name="T3" fmla="*/ 0 h 317"/>
              <a:gd name="T4" fmla="*/ 0 60000 65536"/>
              <a:gd name="T5" fmla="*/ 0 60000 65536"/>
              <a:gd name="T6" fmla="*/ 0 w 1575"/>
              <a:gd name="T7" fmla="*/ 0 h 317"/>
              <a:gd name="T8" fmla="*/ 1575 w 1575"/>
              <a:gd name="T9" fmla="*/ 317 h 3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75" h="317">
                <a:moveTo>
                  <a:pt x="0" y="317"/>
                </a:moveTo>
                <a:lnTo>
                  <a:pt x="1575" y="0"/>
                </a:lnTo>
              </a:path>
            </a:pathLst>
          </a:custGeom>
          <a:noFill/>
          <a:ln w="41400" cap="flat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2" name="Freeform 32"/>
          <p:cNvSpPr>
            <a:spLocks noChangeArrowheads="1"/>
          </p:cNvSpPr>
          <p:nvPr/>
        </p:nvSpPr>
        <p:spPr bwMode="auto">
          <a:xfrm>
            <a:off x="6588125" y="5013325"/>
            <a:ext cx="1966913" cy="1588"/>
          </a:xfrm>
          <a:custGeom>
            <a:avLst/>
            <a:gdLst>
              <a:gd name="T0" fmla="*/ 0 w 1239"/>
              <a:gd name="T1" fmla="*/ 0 h 1"/>
              <a:gd name="T2" fmla="*/ 2147483647 w 1239"/>
              <a:gd name="T3" fmla="*/ 0 h 1"/>
              <a:gd name="T4" fmla="*/ 0 60000 65536"/>
              <a:gd name="T5" fmla="*/ 0 60000 65536"/>
              <a:gd name="T6" fmla="*/ 0 w 1239"/>
              <a:gd name="T7" fmla="*/ 0 h 1"/>
              <a:gd name="T8" fmla="*/ 1239 w 123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9" h="1">
                <a:moveTo>
                  <a:pt x="0" y="0"/>
                </a:moveTo>
                <a:lnTo>
                  <a:pt x="1239" y="0"/>
                </a:lnTo>
              </a:path>
            </a:pathLst>
          </a:custGeom>
          <a:noFill/>
          <a:ln w="41400" cap="flat">
            <a:solidFill>
              <a:srgbClr val="00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3" name="AutoShape 33"/>
          <p:cNvSpPr>
            <a:spLocks noChangeArrowheads="1"/>
          </p:cNvSpPr>
          <p:nvPr/>
        </p:nvSpPr>
        <p:spPr bwMode="auto">
          <a:xfrm>
            <a:off x="3348038" y="3357563"/>
            <a:ext cx="1871662" cy="914400"/>
          </a:xfrm>
          <a:prstGeom prst="irregularSeal1">
            <a:avLst/>
          </a:prstGeom>
          <a:solidFill>
            <a:srgbClr val="CCFFFF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45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</a:p>
        </p:txBody>
      </p:sp>
      <p:sp>
        <p:nvSpPr>
          <p:cNvPr id="10274" name="Text Box 34"/>
          <p:cNvSpPr txBox="1">
            <a:spLocks noChangeArrowheads="1"/>
          </p:cNvSpPr>
          <p:nvPr/>
        </p:nvSpPr>
        <p:spPr bwMode="auto">
          <a:xfrm>
            <a:off x="1187450" y="4437063"/>
            <a:ext cx="4714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3.</a:t>
            </a:r>
          </a:p>
        </p:txBody>
      </p:sp>
      <p:sp>
        <p:nvSpPr>
          <p:cNvPr id="10275" name="Text Box 35"/>
          <p:cNvSpPr txBox="1">
            <a:spLocks noChangeArrowheads="1"/>
          </p:cNvSpPr>
          <p:nvPr/>
        </p:nvSpPr>
        <p:spPr bwMode="auto">
          <a:xfrm>
            <a:off x="1619250" y="4437063"/>
            <a:ext cx="1795463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С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и  ВС</a:t>
            </a:r>
          </a:p>
        </p:txBody>
      </p:sp>
      <p:sp>
        <p:nvSpPr>
          <p:cNvPr id="10276" name="Freeform 36"/>
          <p:cNvSpPr>
            <a:spLocks noChangeArrowheads="1"/>
          </p:cNvSpPr>
          <p:nvPr/>
        </p:nvSpPr>
        <p:spPr bwMode="auto">
          <a:xfrm>
            <a:off x="8077200" y="2803525"/>
            <a:ext cx="473075" cy="609600"/>
          </a:xfrm>
          <a:custGeom>
            <a:avLst/>
            <a:gdLst>
              <a:gd name="T0" fmla="*/ 0 w 298"/>
              <a:gd name="T1" fmla="*/ 967740089 h 384"/>
              <a:gd name="T2" fmla="*/ 751006453 w 298"/>
              <a:gd name="T3" fmla="*/ 0 h 384"/>
              <a:gd name="T4" fmla="*/ 0 60000 65536"/>
              <a:gd name="T5" fmla="*/ 0 60000 65536"/>
              <a:gd name="T6" fmla="*/ 0 w 298"/>
              <a:gd name="T7" fmla="*/ 0 h 384"/>
              <a:gd name="T8" fmla="*/ 298 w 298"/>
              <a:gd name="T9" fmla="*/ 384 h 3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98" h="384">
                <a:moveTo>
                  <a:pt x="0" y="384"/>
                </a:moveTo>
                <a:lnTo>
                  <a:pt x="298" y="0"/>
                </a:lnTo>
              </a:path>
            </a:pathLst>
          </a:custGeom>
          <a:noFill/>
          <a:ln w="41400" cap="flat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7" name="Freeform 37"/>
          <p:cNvSpPr>
            <a:spLocks noChangeArrowheads="1"/>
          </p:cNvSpPr>
          <p:nvPr/>
        </p:nvSpPr>
        <p:spPr bwMode="auto">
          <a:xfrm>
            <a:off x="6588125" y="5013325"/>
            <a:ext cx="1966913" cy="1588"/>
          </a:xfrm>
          <a:custGeom>
            <a:avLst/>
            <a:gdLst>
              <a:gd name="T0" fmla="*/ 0 w 1239"/>
              <a:gd name="T1" fmla="*/ 0 h 1"/>
              <a:gd name="T2" fmla="*/ 2147483647 w 1239"/>
              <a:gd name="T3" fmla="*/ 0 h 1"/>
              <a:gd name="T4" fmla="*/ 0 60000 65536"/>
              <a:gd name="T5" fmla="*/ 0 60000 65536"/>
              <a:gd name="T6" fmla="*/ 0 w 1239"/>
              <a:gd name="T7" fmla="*/ 0 h 1"/>
              <a:gd name="T8" fmla="*/ 1239 w 1239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39" h="1">
                <a:moveTo>
                  <a:pt x="0" y="0"/>
                </a:moveTo>
                <a:lnTo>
                  <a:pt x="1239" y="0"/>
                </a:lnTo>
              </a:path>
            </a:pathLst>
          </a:custGeom>
          <a:noFill/>
          <a:ln w="41400" cap="flat">
            <a:solidFill>
              <a:srgbClr val="008000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78" name="AutoShape 38"/>
          <p:cNvSpPr>
            <a:spLocks noChangeArrowheads="1"/>
          </p:cNvSpPr>
          <p:nvPr/>
        </p:nvSpPr>
        <p:spPr bwMode="auto">
          <a:xfrm>
            <a:off x="3348038" y="4149725"/>
            <a:ext cx="1871662" cy="914400"/>
          </a:xfrm>
          <a:prstGeom prst="irregularSeal1">
            <a:avLst/>
          </a:prstGeom>
          <a:solidFill>
            <a:srgbClr val="CCFFCC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90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</a:p>
        </p:txBody>
      </p:sp>
      <p:sp>
        <p:nvSpPr>
          <p:cNvPr id="10279" name="Text Box 39"/>
          <p:cNvSpPr txBox="1">
            <a:spLocks noChangeArrowheads="1"/>
          </p:cNvSpPr>
          <p:nvPr/>
        </p:nvSpPr>
        <p:spPr bwMode="auto">
          <a:xfrm>
            <a:off x="1116013" y="5084763"/>
            <a:ext cx="4794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4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.</a:t>
            </a:r>
          </a:p>
        </p:txBody>
      </p:sp>
      <p:sp>
        <p:nvSpPr>
          <p:cNvPr id="10280" name="Text Box 40"/>
          <p:cNvSpPr txBox="1">
            <a:spLocks noChangeArrowheads="1"/>
          </p:cNvSpPr>
          <p:nvPr/>
        </p:nvSpPr>
        <p:spPr bwMode="auto">
          <a:xfrm>
            <a:off x="1619250" y="5157788"/>
            <a:ext cx="1785938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А</a:t>
            </a:r>
            <a:r>
              <a:rPr lang="en-US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  <a:r>
              <a:rPr lang="ru-RU" altLang="ru-RU" sz="2400" b="1" i="1" baseline="-25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1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и  АС</a:t>
            </a:r>
          </a:p>
        </p:txBody>
      </p:sp>
      <p:sp>
        <p:nvSpPr>
          <p:cNvPr id="10281" name="Freeform 41"/>
          <p:cNvSpPr>
            <a:spLocks noChangeArrowheads="1"/>
          </p:cNvSpPr>
          <p:nvPr/>
        </p:nvSpPr>
        <p:spPr bwMode="auto">
          <a:xfrm>
            <a:off x="6084888" y="2789238"/>
            <a:ext cx="528637" cy="601662"/>
          </a:xfrm>
          <a:custGeom>
            <a:avLst/>
            <a:gdLst>
              <a:gd name="T0" fmla="*/ 0 w 333"/>
              <a:gd name="T1" fmla="*/ 955137720 h 379"/>
              <a:gd name="T2" fmla="*/ 839210533 w 333"/>
              <a:gd name="T3" fmla="*/ 0 h 379"/>
              <a:gd name="T4" fmla="*/ 0 60000 65536"/>
              <a:gd name="T5" fmla="*/ 0 60000 65536"/>
              <a:gd name="T6" fmla="*/ 0 w 333"/>
              <a:gd name="T7" fmla="*/ 0 h 379"/>
              <a:gd name="T8" fmla="*/ 333 w 333"/>
              <a:gd name="T9" fmla="*/ 379 h 37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33" h="379">
                <a:moveTo>
                  <a:pt x="0" y="379"/>
                </a:moveTo>
                <a:lnTo>
                  <a:pt x="333" y="0"/>
                </a:lnTo>
              </a:path>
            </a:pathLst>
          </a:custGeom>
          <a:noFill/>
          <a:ln w="41400" cap="flat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2" name="Freeform 42"/>
          <p:cNvSpPr>
            <a:spLocks noChangeArrowheads="1"/>
          </p:cNvSpPr>
          <p:nvPr/>
        </p:nvSpPr>
        <p:spPr bwMode="auto">
          <a:xfrm>
            <a:off x="6011863" y="5013325"/>
            <a:ext cx="2500312" cy="503238"/>
          </a:xfrm>
          <a:custGeom>
            <a:avLst/>
            <a:gdLst>
              <a:gd name="T0" fmla="*/ 0 w 1575"/>
              <a:gd name="T1" fmla="*/ 798891010 h 317"/>
              <a:gd name="T2" fmla="*/ 2147483647 w 1575"/>
              <a:gd name="T3" fmla="*/ 0 h 317"/>
              <a:gd name="T4" fmla="*/ 0 60000 65536"/>
              <a:gd name="T5" fmla="*/ 0 60000 65536"/>
              <a:gd name="T6" fmla="*/ 0 w 1575"/>
              <a:gd name="T7" fmla="*/ 0 h 317"/>
              <a:gd name="T8" fmla="*/ 1575 w 1575"/>
              <a:gd name="T9" fmla="*/ 317 h 3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75" h="317">
                <a:moveTo>
                  <a:pt x="0" y="317"/>
                </a:moveTo>
                <a:lnTo>
                  <a:pt x="1575" y="0"/>
                </a:lnTo>
              </a:path>
            </a:pathLst>
          </a:custGeom>
          <a:noFill/>
          <a:ln w="41400" cap="flat">
            <a:solidFill>
              <a:srgbClr val="FF00F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83" name="AutoShape 43"/>
          <p:cNvSpPr>
            <a:spLocks noChangeArrowheads="1"/>
          </p:cNvSpPr>
          <p:nvPr/>
        </p:nvSpPr>
        <p:spPr bwMode="auto">
          <a:xfrm>
            <a:off x="3419475" y="4941888"/>
            <a:ext cx="1871663" cy="914400"/>
          </a:xfrm>
          <a:prstGeom prst="irregularSeal1">
            <a:avLst/>
          </a:prstGeom>
          <a:solidFill>
            <a:srgbClr val="FED6FB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lIns="90000" tIns="46800" rIns="90000" bIns="46800" anchor="ctr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45</a:t>
            </a:r>
            <a:r>
              <a:rPr lang="ru-RU" altLang="ru-RU" sz="2400" b="1" i="1" baseline="30000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0</a:t>
            </a:r>
          </a:p>
        </p:txBody>
      </p:sp>
      <p:pic>
        <p:nvPicPr>
          <p:cNvPr id="24600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8575"/>
            <a:ext cx="137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1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6" dur="5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8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21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2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3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4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26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27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28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29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0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31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32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33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600"/>
                            </p:stCondLst>
                            <p:childTnLst>
                              <p:par>
                                <p:cTn id="35" presetID="45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7" dur="10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8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9" dur="10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100"/>
                            </p:stCondLst>
                            <p:childTnLst>
                              <p:par>
                                <p:cTn id="4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43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4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 additive="repl">
                                        <p:cTn id="47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2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3" dur="2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54" dur="20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9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0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1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2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3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64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65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66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67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68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69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70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71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3" presetID="45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5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7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7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79" dur="2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82" dur="2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87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91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96" dur="2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7" dur="2000" fill="hold"/>
                                        <p:tgtEl>
                                          <p:spTgt spid="10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8" dur="20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0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03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4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5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6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7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08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09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10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11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12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13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14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115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7" presetID="45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19" dur="10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20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21" dur="1000" fill="hold"/>
                                        <p:tgtEl>
                                          <p:spTgt spid="10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123" dur="10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126" dur="10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12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131" dur="1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6600"/>
                            </p:stCondLst>
                            <p:childTnLst>
                              <p:par>
                                <p:cTn id="1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 additive="repl">
                                        <p:cTn id="135" dur="10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 nodeType="clickPar">
                      <p:stCondLst>
                        <p:cond delay="indefinite"/>
                      </p:stCondLst>
                      <p:childTnLst>
                        <p:par>
                          <p:cTn id="1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0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1" dur="2000" fill="hold"/>
                                        <p:tgtEl>
                                          <p:spTgt spid="10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42" dur="20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26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 additive="repl">
                                        <p:cTn id="1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47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-0.25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8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9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0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1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 additive="repl">
                                        <p:cTn id="152" dur="26" fill="hold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 additive="repl">
                                        <p:cTn id="153" dur="166" decel="50000" fill="hold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4" dur="26" fill="hold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 additive="repl">
                                        <p:cTn id="155" dur="166" decel="50000" fill="hold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6" dur="26" fill="hold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 additive="repl">
                                        <p:cTn id="157" dur="166" decel="50000" fill="hold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 additive="repl">
                                        <p:cTn id="158" dur="26" fill="hold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 additive="repl">
                                        <p:cTn id="159" dur="166" decel="50000" fill="hold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1" presetID="45" presetClass="entr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163" dur="10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164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5" dur="1000" fill="hold"/>
                                        <p:tgtEl>
                                          <p:spTgt spid="10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6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167" dur="20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9" presetClass="exit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 additive="repl">
                                        <p:cTn id="17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  <p:set>
                                      <p:cBhvr additive="repl"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175" dur="10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7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179" dur="10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4" dur="2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85" dur="2000" fill="hold"/>
                                        <p:tgtEl>
                                          <p:spTgt spid="10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6" dur="20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140200" y="277813"/>
            <a:ext cx="4546600" cy="630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altLang="ru-RU" sz="3200" b="1" i="1" dirty="0" smtClean="0">
                <a:latin typeface="Georgia" pitchFamily="16" charset="0"/>
              </a:rPr>
              <a:t>Задача.</a:t>
            </a:r>
            <a:endParaRPr lang="ru-RU" altLang="ru-RU" sz="3200" b="1" i="1" dirty="0">
              <a:latin typeface="Georgia" pitchFamily="16" charset="0"/>
            </a:endParaRP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916238" y="908050"/>
            <a:ext cx="61864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Дано: ОВ 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||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С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,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            ОА  и  С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 – скрещивающиеся.</a:t>
            </a:r>
          </a:p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Найти  угол  между  ОА  и С</a:t>
            </a:r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, если: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4787900" y="3573463"/>
            <a:ext cx="4105275" cy="2016125"/>
          </a:xfrm>
          <a:prstGeom prst="parallelogram">
            <a:avLst>
              <a:gd name="adj" fmla="val 50906"/>
            </a:avLst>
          </a:prstGeom>
          <a:solidFill>
            <a:srgbClr val="F8FED6"/>
          </a:solidFill>
          <a:ln w="9360" cap="sq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1269" name="Freeform 5"/>
          <p:cNvSpPr>
            <a:spLocks/>
          </p:cNvSpPr>
          <p:nvPr/>
        </p:nvSpPr>
        <p:spPr bwMode="auto">
          <a:xfrm>
            <a:off x="6191250" y="3703638"/>
            <a:ext cx="1169988" cy="661987"/>
          </a:xfrm>
          <a:custGeom>
            <a:avLst/>
            <a:gdLst>
              <a:gd name="T0" fmla="*/ 0 w 737"/>
              <a:gd name="T1" fmla="*/ 1050903658 h 417"/>
              <a:gd name="T2" fmla="*/ 1857356922 w 737"/>
              <a:gd name="T3" fmla="*/ 0 h 417"/>
              <a:gd name="T4" fmla="*/ 0 60000 65536"/>
              <a:gd name="T5" fmla="*/ 0 60000 65536"/>
              <a:gd name="T6" fmla="*/ 0 w 737"/>
              <a:gd name="T7" fmla="*/ 0 h 417"/>
              <a:gd name="T8" fmla="*/ 737 w 737"/>
              <a:gd name="T9" fmla="*/ 417 h 41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37" h="417">
                <a:moveTo>
                  <a:pt x="0" y="417"/>
                </a:moveTo>
                <a:lnTo>
                  <a:pt x="737" y="0"/>
                </a:lnTo>
              </a:path>
            </a:pathLst>
          </a:custGeom>
          <a:noFill/>
          <a:ln w="41400" cap="sq">
            <a:solidFill>
              <a:srgbClr val="000000"/>
            </a:solidFill>
            <a:round/>
            <a:headEnd type="diamond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Freeform 6"/>
          <p:cNvSpPr>
            <a:spLocks/>
          </p:cNvSpPr>
          <p:nvPr/>
        </p:nvSpPr>
        <p:spPr bwMode="auto">
          <a:xfrm>
            <a:off x="6516688" y="4005263"/>
            <a:ext cx="2054225" cy="1176337"/>
          </a:xfrm>
          <a:custGeom>
            <a:avLst/>
            <a:gdLst>
              <a:gd name="T0" fmla="*/ 0 w 1294"/>
              <a:gd name="T1" fmla="*/ 1867434372 h 741"/>
              <a:gd name="T2" fmla="*/ 2147483647 w 1294"/>
              <a:gd name="T3" fmla="*/ 0 h 741"/>
              <a:gd name="T4" fmla="*/ 0 60000 65536"/>
              <a:gd name="T5" fmla="*/ 0 60000 65536"/>
              <a:gd name="T6" fmla="*/ 0 w 1294"/>
              <a:gd name="T7" fmla="*/ 0 h 741"/>
              <a:gd name="T8" fmla="*/ 1294 w 1294"/>
              <a:gd name="T9" fmla="*/ 741 h 74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94" h="741">
                <a:moveTo>
                  <a:pt x="0" y="741"/>
                </a:moveTo>
                <a:lnTo>
                  <a:pt x="1294" y="0"/>
                </a:lnTo>
              </a:path>
            </a:pathLst>
          </a:custGeom>
          <a:noFill/>
          <a:ln w="41400" cap="sq">
            <a:solidFill>
              <a:srgbClr val="000000"/>
            </a:solidFill>
            <a:round/>
            <a:headEnd type="diamond" w="med" len="med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1" name="Freeform 7"/>
          <p:cNvSpPr>
            <a:spLocks noChangeArrowheads="1"/>
          </p:cNvSpPr>
          <p:nvPr/>
        </p:nvSpPr>
        <p:spPr bwMode="auto">
          <a:xfrm>
            <a:off x="6172200" y="2193925"/>
            <a:ext cx="1588" cy="2149475"/>
          </a:xfrm>
          <a:custGeom>
            <a:avLst/>
            <a:gdLst>
              <a:gd name="T0" fmla="*/ 0 w 1"/>
              <a:gd name="T1" fmla="*/ 2147483647 h 1354"/>
              <a:gd name="T2" fmla="*/ 0 w 1"/>
              <a:gd name="T3" fmla="*/ 0 h 1354"/>
              <a:gd name="T4" fmla="*/ 0 60000 65536"/>
              <a:gd name="T5" fmla="*/ 0 60000 65536"/>
              <a:gd name="T6" fmla="*/ 0 w 1"/>
              <a:gd name="T7" fmla="*/ 0 h 1354"/>
              <a:gd name="T8" fmla="*/ 1 w 1"/>
              <a:gd name="T9" fmla="*/ 1354 h 135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1354">
                <a:moveTo>
                  <a:pt x="0" y="1354"/>
                </a:moveTo>
                <a:lnTo>
                  <a:pt x="0" y="0"/>
                </a:lnTo>
              </a:path>
            </a:pathLst>
          </a:custGeom>
          <a:noFill/>
          <a:ln w="4140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2" name="Freeform 8"/>
          <p:cNvSpPr>
            <a:spLocks noChangeArrowheads="1"/>
          </p:cNvSpPr>
          <p:nvPr/>
        </p:nvSpPr>
        <p:spPr bwMode="auto">
          <a:xfrm>
            <a:off x="6172200" y="5578475"/>
            <a:ext cx="1588" cy="928688"/>
          </a:xfrm>
          <a:custGeom>
            <a:avLst/>
            <a:gdLst>
              <a:gd name="T0" fmla="*/ 0 w 1"/>
              <a:gd name="T1" fmla="*/ 1474292775 h 585"/>
              <a:gd name="T2" fmla="*/ 0 w 1"/>
              <a:gd name="T3" fmla="*/ 0 h 585"/>
              <a:gd name="T4" fmla="*/ 0 60000 65536"/>
              <a:gd name="T5" fmla="*/ 0 60000 65536"/>
              <a:gd name="T6" fmla="*/ 0 w 1"/>
              <a:gd name="T7" fmla="*/ 0 h 585"/>
              <a:gd name="T8" fmla="*/ 1 w 1"/>
              <a:gd name="T9" fmla="*/ 585 h 58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585">
                <a:moveTo>
                  <a:pt x="0" y="585"/>
                </a:moveTo>
                <a:lnTo>
                  <a:pt x="0" y="0"/>
                </a:lnTo>
              </a:path>
            </a:pathLst>
          </a:custGeom>
          <a:noFill/>
          <a:ln w="41400" cap="sq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3" name="Freeform 9"/>
          <p:cNvSpPr>
            <a:spLocks noChangeArrowheads="1"/>
          </p:cNvSpPr>
          <p:nvPr/>
        </p:nvSpPr>
        <p:spPr bwMode="auto">
          <a:xfrm>
            <a:off x="6172200" y="4327525"/>
            <a:ext cx="1588" cy="1250950"/>
          </a:xfrm>
          <a:custGeom>
            <a:avLst/>
            <a:gdLst>
              <a:gd name="T0" fmla="*/ 0 w 1"/>
              <a:gd name="T1" fmla="*/ 1985883303 h 788"/>
              <a:gd name="T2" fmla="*/ 0 w 1"/>
              <a:gd name="T3" fmla="*/ 0 h 788"/>
              <a:gd name="T4" fmla="*/ 0 60000 65536"/>
              <a:gd name="T5" fmla="*/ 0 60000 65536"/>
              <a:gd name="T6" fmla="*/ 0 w 1"/>
              <a:gd name="T7" fmla="*/ 0 h 788"/>
              <a:gd name="T8" fmla="*/ 1 w 1"/>
              <a:gd name="T9" fmla="*/ 788 h 78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788">
                <a:moveTo>
                  <a:pt x="0" y="788"/>
                </a:moveTo>
                <a:lnTo>
                  <a:pt x="0" y="0"/>
                </a:lnTo>
              </a:path>
            </a:pathLst>
          </a:custGeom>
          <a:noFill/>
          <a:ln w="41400" cap="flat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5724525" y="4149725"/>
            <a:ext cx="4302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О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6804025" y="3429000"/>
            <a:ext cx="41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В</a:t>
            </a: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6300788" y="4581525"/>
            <a:ext cx="39846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C</a:t>
            </a: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8027988" y="3644900"/>
            <a:ext cx="434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D</a:t>
            </a: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724525" y="2349500"/>
            <a:ext cx="4127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400" b="1" i="1">
                <a:solidFill>
                  <a:srgbClr val="000000"/>
                </a:solidFill>
                <a:latin typeface="Georgia" panose="02040502050405020303" pitchFamily="18" charset="0"/>
                <a:ea typeface="Microsoft YaHei" panose="020B0503020204020204" pitchFamily="34" charset="-122"/>
              </a:rPr>
              <a:t>A</a:t>
            </a:r>
          </a:p>
        </p:txBody>
      </p:sp>
      <p:sp>
        <p:nvSpPr>
          <p:cNvPr id="6163" name="Rectangle 16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5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6167" name="Rectangle 24"/>
          <p:cNvSpPr>
            <a:spLocks noChangeArrowheads="1"/>
          </p:cNvSpPr>
          <p:nvPr/>
        </p:nvSpPr>
        <p:spPr bwMode="auto">
          <a:xfrm>
            <a:off x="0" y="3328988"/>
            <a:ext cx="9144000" cy="1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11289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0472848"/>
              </p:ext>
            </p:extLst>
          </p:nvPr>
        </p:nvGraphicFramePr>
        <p:xfrm>
          <a:off x="5632191" y="867568"/>
          <a:ext cx="2197100" cy="53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6" r:id="rId4" imgW="491416" imgH="203168" progId="">
                  <p:embed/>
                </p:oleObj>
              </mc:Choice>
              <mc:Fallback>
                <p:oleObj r:id="rId4" imgW="491416" imgH="203168" progId="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2191" y="867568"/>
                        <a:ext cx="2197100" cy="530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168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3"/>
            <a:ext cx="13716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12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1" presetClass="entr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.1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h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+.01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50000">
                                          <p:val>
                                            <p:strVal val="#ppt_w/1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+.01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8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350"/>
                            </p:stCondLst>
                            <p:childTnLst>
                              <p:par>
                                <p:cTn id="20" presetID="9" presetClass="entr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27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0" dur="1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1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1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5" dur="1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36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7" dur="10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 additive="repl">
                                        <p:cTn id="41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4" dur="1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45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6" dur="10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49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50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1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3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 additive="repl">
                                        <p:cTn id="55" dur="1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 additive="repl">
                                        <p:cTn id="59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 additive="repl">
                                        <p:cTn id="63" dur="1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5" presetClass="entr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additive="repl"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66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67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68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53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1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72" dur="500" fill="hold"/>
                                        <p:tgtEl>
                                          <p:spTgt spid="11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73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404813"/>
            <a:ext cx="7905750" cy="540067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4000" b="1" i="1" dirty="0" smtClean="0">
                <a:latin typeface="Georgia" pitchFamily="16" charset="0"/>
              </a:rPr>
              <a:t>Взаимное расположение прямых в пространстве:</a:t>
            </a:r>
            <a:br>
              <a:rPr lang="ru-RU" altLang="ru-RU" sz="4000" b="1" i="1" dirty="0" smtClean="0">
                <a:latin typeface="Georgia" pitchFamily="16" charset="0"/>
              </a:rPr>
            </a:br>
            <a:r>
              <a:rPr lang="ru-RU" altLang="ru-RU" sz="4000" b="1" i="1" dirty="0" smtClean="0">
                <a:latin typeface="Georgia" pitchFamily="16" charset="0"/>
              </a:rPr>
              <a:t/>
            </a:r>
            <a:br>
              <a:rPr lang="ru-RU" altLang="ru-RU" sz="4000" b="1" i="1" dirty="0" smtClean="0">
                <a:latin typeface="Georgia" pitchFamily="16" charset="0"/>
              </a:rPr>
            </a:br>
            <a:r>
              <a:rPr lang="ru-RU" altLang="ru-RU" sz="4000" b="1" i="1" dirty="0" smtClean="0">
                <a:latin typeface="Georgia" pitchFamily="16" charset="0"/>
              </a:rPr>
              <a:t>1. Параллельны</a:t>
            </a:r>
            <a:br>
              <a:rPr lang="ru-RU" altLang="ru-RU" sz="4000" b="1" i="1" dirty="0" smtClean="0">
                <a:latin typeface="Georgia" pitchFamily="16" charset="0"/>
              </a:rPr>
            </a:br>
            <a:r>
              <a:rPr lang="ru-RU" altLang="ru-RU" sz="4000" b="1" i="1" dirty="0" smtClean="0">
                <a:latin typeface="Georgia" pitchFamily="16" charset="0"/>
              </a:rPr>
              <a:t>2. Пересекаются</a:t>
            </a:r>
            <a:br>
              <a:rPr lang="ru-RU" altLang="ru-RU" sz="4000" b="1" i="1" dirty="0" smtClean="0">
                <a:latin typeface="Georgia" pitchFamily="16" charset="0"/>
              </a:rPr>
            </a:br>
            <a:r>
              <a:rPr lang="ru-RU" altLang="ru-RU" sz="4000" b="1" i="1" dirty="0" smtClean="0">
                <a:latin typeface="Georgia" pitchFamily="16" charset="0"/>
              </a:rPr>
              <a:t>3. Скрещиваются</a:t>
            </a:r>
            <a:br>
              <a:rPr lang="ru-RU" altLang="ru-RU" sz="4000" b="1" i="1" dirty="0" smtClean="0">
                <a:latin typeface="Georgia" pitchFamily="16" charset="0"/>
              </a:rPr>
            </a:br>
            <a:endParaRPr lang="ru-RU" altLang="ru-RU" sz="4000" b="1" i="1" dirty="0">
              <a:latin typeface="Georgia" pitchFamily="16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defRPr/>
            </a:pPr>
            <a:endParaRPr lang="ru-RU" altLang="ru-RU" sz="3200" b="1" i="1" u="sng" dirty="0">
              <a:solidFill>
                <a:srgbClr val="CC0000"/>
              </a:solidFill>
              <a:latin typeface="Georgia" pitchFamily="16" charset="0"/>
            </a:endParaRPr>
          </a:p>
          <a:p>
            <a:pPr eaLnBrk="1" fontAlgn="auto" hangingPunct="1">
              <a:defRPr/>
            </a:pPr>
            <a:endParaRPr lang="ru-RU" altLang="ru-RU" sz="3200" b="1" i="1" dirty="0">
              <a:solidFill>
                <a:srgbClr val="CC0000"/>
              </a:solidFill>
              <a:latin typeface="Georgia" pitchFamily="16" charset="0"/>
            </a:endParaRPr>
          </a:p>
        </p:txBody>
      </p:sp>
      <p:pic>
        <p:nvPicPr>
          <p:cNvPr id="12292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500438"/>
            <a:ext cx="23812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6075"/>
                            </p:stCondLst>
                            <p:childTnLst>
                              <p:par>
                                <p:cTn id="8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684312"/>
          </a:xfrm>
        </p:spPr>
        <p:txBody>
          <a:bodyPr/>
          <a:lstStyle/>
          <a:p>
            <a:r>
              <a:rPr lang="ru-RU" dirty="0" smtClean="0"/>
              <a:t>ВЫВОД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196752"/>
            <a:ext cx="7800340" cy="474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34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>
                <a:latin typeface="Georgia" pitchFamily="16" charset="0"/>
              </a:rPr>
              <a:t>Расположение  прямых  в пространстве:</a:t>
            </a:r>
          </a:p>
        </p:txBody>
      </p:sp>
      <p:sp>
        <p:nvSpPr>
          <p:cNvPr id="101389" name="AutoShape 13"/>
          <p:cNvSpPr>
            <a:spLocks noChangeArrowheads="1"/>
          </p:cNvSpPr>
          <p:nvPr/>
        </p:nvSpPr>
        <p:spPr bwMode="auto">
          <a:xfrm>
            <a:off x="4356100" y="2708275"/>
            <a:ext cx="4537075" cy="1995488"/>
          </a:xfrm>
          <a:prstGeom prst="star16">
            <a:avLst>
              <a:gd name="adj" fmla="val 4600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r>
              <a:rPr lang="el-GR" altLang="ru-RU" sz="28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101390" name="AutoShape 14"/>
          <p:cNvSpPr>
            <a:spLocks noChangeArrowheads="1"/>
          </p:cNvSpPr>
          <p:nvPr/>
        </p:nvSpPr>
        <p:spPr bwMode="auto">
          <a:xfrm>
            <a:off x="323850" y="1484313"/>
            <a:ext cx="4537075" cy="1995487"/>
          </a:xfrm>
          <a:prstGeom prst="star16">
            <a:avLst>
              <a:gd name="adj" fmla="val 4600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r>
              <a:rPr lang="el-GR" altLang="ru-RU" sz="2800" b="1" i="1">
                <a:cs typeface="Arial" panose="020B0604020202020204" pitchFamily="34" charset="0"/>
              </a:rPr>
              <a:t>α</a:t>
            </a:r>
          </a:p>
        </p:txBody>
      </p:sp>
      <p:sp>
        <p:nvSpPr>
          <p:cNvPr id="101391" name="Line 15"/>
          <p:cNvSpPr>
            <a:spLocks noChangeShapeType="1"/>
          </p:cNvSpPr>
          <p:nvPr/>
        </p:nvSpPr>
        <p:spPr bwMode="auto">
          <a:xfrm flipV="1">
            <a:off x="900113" y="2420938"/>
            <a:ext cx="3384550" cy="288925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2" name="Freeform 16"/>
          <p:cNvSpPr>
            <a:spLocks/>
          </p:cNvSpPr>
          <p:nvPr/>
        </p:nvSpPr>
        <p:spPr bwMode="auto">
          <a:xfrm>
            <a:off x="1096963" y="2057400"/>
            <a:ext cx="2073275" cy="1096963"/>
          </a:xfrm>
          <a:custGeom>
            <a:avLst/>
            <a:gdLst>
              <a:gd name="T0" fmla="*/ 0 w 1306"/>
              <a:gd name="T1" fmla="*/ 0 h 691"/>
              <a:gd name="T2" fmla="*/ 2147483647 w 1306"/>
              <a:gd name="T3" fmla="*/ 1741429735 h 691"/>
              <a:gd name="T4" fmla="*/ 0 60000 65536"/>
              <a:gd name="T5" fmla="*/ 0 60000 65536"/>
              <a:gd name="T6" fmla="*/ 0 w 1306"/>
              <a:gd name="T7" fmla="*/ 0 h 691"/>
              <a:gd name="T8" fmla="*/ 1306 w 1306"/>
              <a:gd name="T9" fmla="*/ 691 h 69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306" h="691">
                <a:moveTo>
                  <a:pt x="0" y="0"/>
                </a:moveTo>
                <a:lnTo>
                  <a:pt x="1306" y="691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3" name="Text Box 17"/>
          <p:cNvSpPr txBox="1">
            <a:spLocks noChangeArrowheads="1"/>
          </p:cNvSpPr>
          <p:nvPr/>
        </p:nvSpPr>
        <p:spPr bwMode="auto">
          <a:xfrm>
            <a:off x="3779838" y="1989138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a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01394" name="Text Box 18"/>
          <p:cNvSpPr txBox="1">
            <a:spLocks noChangeArrowheads="1"/>
          </p:cNvSpPr>
          <p:nvPr/>
        </p:nvSpPr>
        <p:spPr bwMode="auto">
          <a:xfrm>
            <a:off x="2627313" y="29241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01395" name="Text Box 19"/>
          <p:cNvSpPr txBox="1">
            <a:spLocks noChangeArrowheads="1"/>
          </p:cNvSpPr>
          <p:nvPr/>
        </p:nvSpPr>
        <p:spPr bwMode="auto">
          <a:xfrm>
            <a:off x="5148263" y="2997200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a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01396" name="Text Box 20"/>
          <p:cNvSpPr txBox="1">
            <a:spLocks noChangeArrowheads="1"/>
          </p:cNvSpPr>
          <p:nvPr/>
        </p:nvSpPr>
        <p:spPr bwMode="auto">
          <a:xfrm>
            <a:off x="5076825" y="393382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01397" name="Line 21"/>
          <p:cNvSpPr>
            <a:spLocks noChangeShapeType="1"/>
          </p:cNvSpPr>
          <p:nvPr/>
        </p:nvSpPr>
        <p:spPr bwMode="auto">
          <a:xfrm flipV="1">
            <a:off x="4787900" y="3213100"/>
            <a:ext cx="3384550" cy="28892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8" name="Line 22"/>
          <p:cNvSpPr>
            <a:spLocks noChangeShapeType="1"/>
          </p:cNvSpPr>
          <p:nvPr/>
        </p:nvSpPr>
        <p:spPr bwMode="auto">
          <a:xfrm flipV="1">
            <a:off x="4787900" y="3716338"/>
            <a:ext cx="3384550" cy="288925"/>
          </a:xfrm>
          <a:prstGeom prst="line">
            <a:avLst/>
          </a:prstGeom>
          <a:noFill/>
          <a:ln w="412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1399" name="Text Box 23"/>
          <p:cNvSpPr txBox="1">
            <a:spLocks noChangeArrowheads="1"/>
          </p:cNvSpPr>
          <p:nvPr/>
        </p:nvSpPr>
        <p:spPr bwMode="auto">
          <a:xfrm>
            <a:off x="879475" y="3567113"/>
            <a:ext cx="10858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Times New Roman" panose="02020603050405020304" pitchFamily="18" charset="0"/>
              </a:rPr>
              <a:t>a </a:t>
            </a:r>
            <a:r>
              <a:rPr lang="en-US" altLang="ru-RU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∩ b</a:t>
            </a:r>
          </a:p>
        </p:txBody>
      </p:sp>
      <p:sp>
        <p:nvSpPr>
          <p:cNvPr id="101400" name="Text Box 24"/>
          <p:cNvSpPr txBox="1">
            <a:spLocks noChangeArrowheads="1"/>
          </p:cNvSpPr>
          <p:nvPr/>
        </p:nvSpPr>
        <p:spPr bwMode="auto">
          <a:xfrm>
            <a:off x="7380288" y="1989138"/>
            <a:ext cx="971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200" b="1" i="1">
                <a:latin typeface="Times New Roman" panose="02020603050405020304" pitchFamily="18" charset="0"/>
              </a:rPr>
              <a:t>a </a:t>
            </a:r>
            <a:r>
              <a:rPr lang="en-US" altLang="ru-RU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|| b</a:t>
            </a:r>
          </a:p>
        </p:txBody>
      </p:sp>
      <p:sp>
        <p:nvSpPr>
          <p:cNvPr id="101401" name="AutoShape 25"/>
          <p:cNvSpPr>
            <a:spLocks/>
          </p:cNvSpPr>
          <p:nvPr/>
        </p:nvSpPr>
        <p:spPr bwMode="auto">
          <a:xfrm rot="-5400000">
            <a:off x="4129088" y="2000250"/>
            <a:ext cx="944562" cy="6249988"/>
          </a:xfrm>
          <a:prstGeom prst="leftBrace">
            <a:avLst>
              <a:gd name="adj1" fmla="val 55140"/>
              <a:gd name="adj2" fmla="val 48264"/>
            </a:avLst>
          </a:prstGeom>
          <a:noFill/>
          <a:ln w="4127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1402" name="Rectangle 26"/>
          <p:cNvSpPr>
            <a:spLocks noChangeArrowheads="1"/>
          </p:cNvSpPr>
          <p:nvPr/>
        </p:nvSpPr>
        <p:spPr bwMode="auto">
          <a:xfrm>
            <a:off x="971550" y="5734050"/>
            <a:ext cx="7058025" cy="914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>
                <a:latin typeface="Georgia" panose="02040502050405020303" pitchFamily="18" charset="0"/>
              </a:rPr>
              <a:t>Лежат в одной плоскости!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101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1000"/>
                                        <p:tgtEl>
                                          <p:spTgt spid="101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1000"/>
                                        <p:tgtEl>
                                          <p:spTgt spid="10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1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1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1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10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" dur="1000"/>
                                        <p:tgtEl>
                                          <p:spTgt spid="101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1000"/>
                                        <p:tgtEl>
                                          <p:spTgt spid="101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1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1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01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1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1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1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1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89" grpId="0" animBg="1"/>
      <p:bldP spid="101390" grpId="0" animBg="1"/>
      <p:bldP spid="101393" grpId="0"/>
      <p:bldP spid="101394" grpId="0"/>
      <p:bldP spid="101395" grpId="0"/>
      <p:bldP spid="101396" grpId="0"/>
      <p:bldP spid="101399" grpId="0"/>
      <p:bldP spid="101400" grpId="0"/>
      <p:bldP spid="101401" grpId="0" animBg="1"/>
      <p:bldP spid="10140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5" descr="Орех"/>
          <p:cNvSpPr>
            <a:spLocks/>
          </p:cNvSpPr>
          <p:nvPr/>
        </p:nvSpPr>
        <p:spPr bwMode="auto">
          <a:xfrm>
            <a:off x="1600200" y="2819400"/>
            <a:ext cx="7391400" cy="1828800"/>
          </a:xfrm>
          <a:custGeom>
            <a:avLst/>
            <a:gdLst>
              <a:gd name="T0" fmla="*/ 0 w 4656"/>
              <a:gd name="T1" fmla="*/ 2147483647 h 1152"/>
              <a:gd name="T2" fmla="*/ 0 w 4656"/>
              <a:gd name="T3" fmla="*/ 2147483647 h 1152"/>
              <a:gd name="T4" fmla="*/ 2147483647 w 4656"/>
              <a:gd name="T5" fmla="*/ 2147483647 h 1152"/>
              <a:gd name="T6" fmla="*/ 2147483647 w 4656"/>
              <a:gd name="T7" fmla="*/ 0 h 1152"/>
              <a:gd name="T8" fmla="*/ 2147483647 w 4656"/>
              <a:gd name="T9" fmla="*/ 2147483647 h 1152"/>
              <a:gd name="T10" fmla="*/ 2147483647 w 4656"/>
              <a:gd name="T11" fmla="*/ 2147483647 h 115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656"/>
              <a:gd name="T19" fmla="*/ 0 h 1152"/>
              <a:gd name="T20" fmla="*/ 4656 w 4656"/>
              <a:gd name="T21" fmla="*/ 1152 h 1152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656" h="1152">
                <a:moveTo>
                  <a:pt x="0" y="1152"/>
                </a:moveTo>
                <a:lnTo>
                  <a:pt x="0" y="288"/>
                </a:lnTo>
                <a:lnTo>
                  <a:pt x="1824" y="96"/>
                </a:lnTo>
                <a:lnTo>
                  <a:pt x="4416" y="0"/>
                </a:lnTo>
                <a:lnTo>
                  <a:pt x="4416" y="960"/>
                </a:lnTo>
                <a:lnTo>
                  <a:pt x="4656" y="912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14"/>
          <p:cNvGrpSpPr>
            <a:grpSpLocks/>
          </p:cNvGrpSpPr>
          <p:nvPr/>
        </p:nvGrpSpPr>
        <p:grpSpPr bwMode="auto">
          <a:xfrm rot="-280557">
            <a:off x="-2362200" y="2438400"/>
            <a:ext cx="3167063" cy="936625"/>
            <a:chOff x="2200" y="2069"/>
            <a:chExt cx="1995" cy="590"/>
          </a:xfrm>
        </p:grpSpPr>
        <p:grpSp>
          <p:nvGrpSpPr>
            <p:cNvPr id="14449" name="Group 115"/>
            <p:cNvGrpSpPr>
              <a:grpSpLocks/>
            </p:cNvGrpSpPr>
            <p:nvPr/>
          </p:nvGrpSpPr>
          <p:grpSpPr bwMode="auto">
            <a:xfrm>
              <a:off x="2200" y="2069"/>
              <a:ext cx="1995" cy="590"/>
              <a:chOff x="884" y="1633"/>
              <a:chExt cx="2177" cy="663"/>
            </a:xfrm>
          </p:grpSpPr>
          <p:sp>
            <p:nvSpPr>
              <p:cNvPr id="14458" name="AutoShape 116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59" name="Freeform 117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796 w 2468"/>
                  <a:gd name="T1" fmla="*/ 434 h 640"/>
                  <a:gd name="T2" fmla="*/ 825 w 2468"/>
                  <a:gd name="T3" fmla="*/ 448 h 640"/>
                  <a:gd name="T4" fmla="*/ 796 w 2468"/>
                  <a:gd name="T5" fmla="*/ 495 h 640"/>
                  <a:gd name="T6" fmla="*/ 769 w 2468"/>
                  <a:gd name="T7" fmla="*/ 434 h 640"/>
                  <a:gd name="T8" fmla="*/ 681 w 2468"/>
                  <a:gd name="T9" fmla="*/ 434 h 640"/>
                  <a:gd name="T10" fmla="*/ 710 w 2468"/>
                  <a:gd name="T11" fmla="*/ 448 h 640"/>
                  <a:gd name="T12" fmla="*/ 653 w 2468"/>
                  <a:gd name="T13" fmla="*/ 448 h 640"/>
                  <a:gd name="T14" fmla="*/ 157 w 2468"/>
                  <a:gd name="T15" fmla="*/ 434 h 640"/>
                  <a:gd name="T16" fmla="*/ 198 w 2468"/>
                  <a:gd name="T17" fmla="*/ 403 h 640"/>
                  <a:gd name="T18" fmla="*/ 186 w 2468"/>
                  <a:gd name="T19" fmla="*/ 495 h 640"/>
                  <a:gd name="T20" fmla="*/ 157 w 2468"/>
                  <a:gd name="T21" fmla="*/ 434 h 640"/>
                  <a:gd name="T22" fmla="*/ 65 w 2468"/>
                  <a:gd name="T23" fmla="*/ 434 h 640"/>
                  <a:gd name="T24" fmla="*/ 100 w 2468"/>
                  <a:gd name="T25" fmla="*/ 448 h 640"/>
                  <a:gd name="T26" fmla="*/ 42 w 2468"/>
                  <a:gd name="T27" fmla="*/ 448 h 640"/>
                  <a:gd name="T28" fmla="*/ 121 w 2468"/>
                  <a:gd name="T29" fmla="*/ 434 h 640"/>
                  <a:gd name="T30" fmla="*/ 136 w 2468"/>
                  <a:gd name="T31" fmla="*/ 448 h 640"/>
                  <a:gd name="T32" fmla="*/ 237 w 2468"/>
                  <a:gd name="T33" fmla="*/ 448 h 640"/>
                  <a:gd name="T34" fmla="*/ 212 w 2468"/>
                  <a:gd name="T35" fmla="*/ 374 h 640"/>
                  <a:gd name="T36" fmla="*/ 560 w 2468"/>
                  <a:gd name="T37" fmla="*/ 339 h 640"/>
                  <a:gd name="T38" fmla="*/ 716 w 2468"/>
                  <a:gd name="T39" fmla="*/ 351 h 640"/>
                  <a:gd name="T40" fmla="*/ 760 w 2468"/>
                  <a:gd name="T41" fmla="*/ 339 h 640"/>
                  <a:gd name="T42" fmla="*/ 798 w 2468"/>
                  <a:gd name="T43" fmla="*/ 327 h 640"/>
                  <a:gd name="T44" fmla="*/ 15 w 2468"/>
                  <a:gd name="T45" fmla="*/ 374 h 640"/>
                  <a:gd name="T46" fmla="*/ 22 w 2468"/>
                  <a:gd name="T47" fmla="*/ 448 h 640"/>
                  <a:gd name="T48" fmla="*/ 122 w 2468"/>
                  <a:gd name="T49" fmla="*/ 448 h 640"/>
                  <a:gd name="T50" fmla="*/ 121 w 2468"/>
                  <a:gd name="T51" fmla="*/ 434 h 640"/>
                  <a:gd name="T52" fmla="*/ 1104 w 2468"/>
                  <a:gd name="T53" fmla="*/ 423 h 640"/>
                  <a:gd name="T54" fmla="*/ 1079 w 2468"/>
                  <a:gd name="T55" fmla="*/ 495 h 640"/>
                  <a:gd name="T56" fmla="*/ 1053 w 2468"/>
                  <a:gd name="T57" fmla="*/ 423 h 640"/>
                  <a:gd name="T58" fmla="*/ 1132 w 2468"/>
                  <a:gd name="T59" fmla="*/ 423 h 640"/>
                  <a:gd name="T60" fmla="*/ 1147 w 2468"/>
                  <a:gd name="T61" fmla="*/ 472 h 640"/>
                  <a:gd name="T62" fmla="*/ 1161 w 2468"/>
                  <a:gd name="T63" fmla="*/ 459 h 640"/>
                  <a:gd name="T64" fmla="*/ 1155 w 2468"/>
                  <a:gd name="T65" fmla="*/ 266 h 640"/>
                  <a:gd name="T66" fmla="*/ 1039 w 2468"/>
                  <a:gd name="T67" fmla="*/ 218 h 640"/>
                  <a:gd name="T68" fmla="*/ 889 w 2468"/>
                  <a:gd name="T69" fmla="*/ 85 h 640"/>
                  <a:gd name="T70" fmla="*/ 881 w 2468"/>
                  <a:gd name="T71" fmla="*/ 193 h 640"/>
                  <a:gd name="T72" fmla="*/ 868 w 2468"/>
                  <a:gd name="T73" fmla="*/ 0 h 640"/>
                  <a:gd name="T74" fmla="*/ 861 w 2468"/>
                  <a:gd name="T75" fmla="*/ 193 h 640"/>
                  <a:gd name="T76" fmla="*/ 617 w 2468"/>
                  <a:gd name="T77" fmla="*/ 351 h 640"/>
                  <a:gd name="T78" fmla="*/ 640 w 2468"/>
                  <a:gd name="T79" fmla="*/ 398 h 640"/>
                  <a:gd name="T80" fmla="*/ 681 w 2468"/>
                  <a:gd name="T81" fmla="*/ 532 h 640"/>
                  <a:gd name="T82" fmla="*/ 732 w 2468"/>
                  <a:gd name="T83" fmla="*/ 448 h 640"/>
                  <a:gd name="T84" fmla="*/ 731 w 2468"/>
                  <a:gd name="T85" fmla="*/ 434 h 640"/>
                  <a:gd name="T86" fmla="*/ 745 w 2468"/>
                  <a:gd name="T87" fmla="*/ 448 h 640"/>
                  <a:gd name="T88" fmla="*/ 846 w 2468"/>
                  <a:gd name="T89" fmla="*/ 448 h 640"/>
                  <a:gd name="T90" fmla="*/ 836 w 2468"/>
                  <a:gd name="T91" fmla="*/ 398 h 640"/>
                  <a:gd name="T92" fmla="*/ 853 w 2468"/>
                  <a:gd name="T93" fmla="*/ 398 h 640"/>
                  <a:gd name="T94" fmla="*/ 875 w 2468"/>
                  <a:gd name="T95" fmla="*/ 423 h 640"/>
                  <a:gd name="T96" fmla="*/ 964 w 2468"/>
                  <a:gd name="T97" fmla="*/ 472 h 640"/>
                  <a:gd name="T98" fmla="*/ 1018 w 2468"/>
                  <a:gd name="T99" fmla="*/ 453 h 640"/>
                  <a:gd name="T100" fmla="*/ 1031 w 2468"/>
                  <a:gd name="T101" fmla="*/ 423 h 640"/>
                  <a:gd name="T102" fmla="*/ 1079 w 2468"/>
                  <a:gd name="T103" fmla="*/ 532 h 640"/>
                  <a:gd name="T104" fmla="*/ 1129 w 2468"/>
                  <a:gd name="T105" fmla="*/ 448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60" name="Freeform 118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796 w 2468"/>
                  <a:gd name="T1" fmla="*/ 434 h 640"/>
                  <a:gd name="T2" fmla="*/ 825 w 2468"/>
                  <a:gd name="T3" fmla="*/ 448 h 640"/>
                  <a:gd name="T4" fmla="*/ 796 w 2468"/>
                  <a:gd name="T5" fmla="*/ 495 h 640"/>
                  <a:gd name="T6" fmla="*/ 769 w 2468"/>
                  <a:gd name="T7" fmla="*/ 434 h 640"/>
                  <a:gd name="T8" fmla="*/ 681 w 2468"/>
                  <a:gd name="T9" fmla="*/ 434 h 640"/>
                  <a:gd name="T10" fmla="*/ 710 w 2468"/>
                  <a:gd name="T11" fmla="*/ 448 h 640"/>
                  <a:gd name="T12" fmla="*/ 653 w 2468"/>
                  <a:gd name="T13" fmla="*/ 448 h 640"/>
                  <a:gd name="T14" fmla="*/ 157 w 2468"/>
                  <a:gd name="T15" fmla="*/ 434 h 640"/>
                  <a:gd name="T16" fmla="*/ 198 w 2468"/>
                  <a:gd name="T17" fmla="*/ 403 h 640"/>
                  <a:gd name="T18" fmla="*/ 186 w 2468"/>
                  <a:gd name="T19" fmla="*/ 495 h 640"/>
                  <a:gd name="T20" fmla="*/ 157 w 2468"/>
                  <a:gd name="T21" fmla="*/ 434 h 640"/>
                  <a:gd name="T22" fmla="*/ 65 w 2468"/>
                  <a:gd name="T23" fmla="*/ 434 h 640"/>
                  <a:gd name="T24" fmla="*/ 100 w 2468"/>
                  <a:gd name="T25" fmla="*/ 448 h 640"/>
                  <a:gd name="T26" fmla="*/ 42 w 2468"/>
                  <a:gd name="T27" fmla="*/ 448 h 640"/>
                  <a:gd name="T28" fmla="*/ 121 w 2468"/>
                  <a:gd name="T29" fmla="*/ 434 h 640"/>
                  <a:gd name="T30" fmla="*/ 136 w 2468"/>
                  <a:gd name="T31" fmla="*/ 448 h 640"/>
                  <a:gd name="T32" fmla="*/ 237 w 2468"/>
                  <a:gd name="T33" fmla="*/ 448 h 640"/>
                  <a:gd name="T34" fmla="*/ 212 w 2468"/>
                  <a:gd name="T35" fmla="*/ 374 h 640"/>
                  <a:gd name="T36" fmla="*/ 560 w 2468"/>
                  <a:gd name="T37" fmla="*/ 339 h 640"/>
                  <a:gd name="T38" fmla="*/ 716 w 2468"/>
                  <a:gd name="T39" fmla="*/ 351 h 640"/>
                  <a:gd name="T40" fmla="*/ 760 w 2468"/>
                  <a:gd name="T41" fmla="*/ 339 h 640"/>
                  <a:gd name="T42" fmla="*/ 798 w 2468"/>
                  <a:gd name="T43" fmla="*/ 327 h 640"/>
                  <a:gd name="T44" fmla="*/ 15 w 2468"/>
                  <a:gd name="T45" fmla="*/ 374 h 640"/>
                  <a:gd name="T46" fmla="*/ 22 w 2468"/>
                  <a:gd name="T47" fmla="*/ 448 h 640"/>
                  <a:gd name="T48" fmla="*/ 122 w 2468"/>
                  <a:gd name="T49" fmla="*/ 448 h 640"/>
                  <a:gd name="T50" fmla="*/ 121 w 2468"/>
                  <a:gd name="T51" fmla="*/ 434 h 640"/>
                  <a:gd name="T52" fmla="*/ 1104 w 2468"/>
                  <a:gd name="T53" fmla="*/ 423 h 640"/>
                  <a:gd name="T54" fmla="*/ 1079 w 2468"/>
                  <a:gd name="T55" fmla="*/ 495 h 640"/>
                  <a:gd name="T56" fmla="*/ 1053 w 2468"/>
                  <a:gd name="T57" fmla="*/ 423 h 640"/>
                  <a:gd name="T58" fmla="*/ 1132 w 2468"/>
                  <a:gd name="T59" fmla="*/ 423 h 640"/>
                  <a:gd name="T60" fmla="*/ 1147 w 2468"/>
                  <a:gd name="T61" fmla="*/ 472 h 640"/>
                  <a:gd name="T62" fmla="*/ 1161 w 2468"/>
                  <a:gd name="T63" fmla="*/ 459 h 640"/>
                  <a:gd name="T64" fmla="*/ 1155 w 2468"/>
                  <a:gd name="T65" fmla="*/ 266 h 640"/>
                  <a:gd name="T66" fmla="*/ 1039 w 2468"/>
                  <a:gd name="T67" fmla="*/ 218 h 640"/>
                  <a:gd name="T68" fmla="*/ 889 w 2468"/>
                  <a:gd name="T69" fmla="*/ 85 h 640"/>
                  <a:gd name="T70" fmla="*/ 881 w 2468"/>
                  <a:gd name="T71" fmla="*/ 193 h 640"/>
                  <a:gd name="T72" fmla="*/ 868 w 2468"/>
                  <a:gd name="T73" fmla="*/ 0 h 640"/>
                  <a:gd name="T74" fmla="*/ 861 w 2468"/>
                  <a:gd name="T75" fmla="*/ 193 h 640"/>
                  <a:gd name="T76" fmla="*/ 617 w 2468"/>
                  <a:gd name="T77" fmla="*/ 351 h 640"/>
                  <a:gd name="T78" fmla="*/ 640 w 2468"/>
                  <a:gd name="T79" fmla="*/ 398 h 640"/>
                  <a:gd name="T80" fmla="*/ 681 w 2468"/>
                  <a:gd name="T81" fmla="*/ 532 h 640"/>
                  <a:gd name="T82" fmla="*/ 732 w 2468"/>
                  <a:gd name="T83" fmla="*/ 448 h 640"/>
                  <a:gd name="T84" fmla="*/ 731 w 2468"/>
                  <a:gd name="T85" fmla="*/ 434 h 640"/>
                  <a:gd name="T86" fmla="*/ 745 w 2468"/>
                  <a:gd name="T87" fmla="*/ 448 h 640"/>
                  <a:gd name="T88" fmla="*/ 846 w 2468"/>
                  <a:gd name="T89" fmla="*/ 448 h 640"/>
                  <a:gd name="T90" fmla="*/ 836 w 2468"/>
                  <a:gd name="T91" fmla="*/ 398 h 640"/>
                  <a:gd name="T92" fmla="*/ 853 w 2468"/>
                  <a:gd name="T93" fmla="*/ 398 h 640"/>
                  <a:gd name="T94" fmla="*/ 875 w 2468"/>
                  <a:gd name="T95" fmla="*/ 423 h 640"/>
                  <a:gd name="T96" fmla="*/ 964 w 2468"/>
                  <a:gd name="T97" fmla="*/ 472 h 640"/>
                  <a:gd name="T98" fmla="*/ 1018 w 2468"/>
                  <a:gd name="T99" fmla="*/ 453 h 640"/>
                  <a:gd name="T100" fmla="*/ 1031 w 2468"/>
                  <a:gd name="T101" fmla="*/ 423 h 640"/>
                  <a:gd name="T102" fmla="*/ 1079 w 2468"/>
                  <a:gd name="T103" fmla="*/ 532 h 640"/>
                  <a:gd name="T104" fmla="*/ 1129 w 2468"/>
                  <a:gd name="T105" fmla="*/ 448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61" name="Freeform 119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626 w 2446"/>
                  <a:gd name="T1" fmla="*/ 11 h 568"/>
                  <a:gd name="T2" fmla="*/ 655 w 2446"/>
                  <a:gd name="T3" fmla="*/ 11 h 568"/>
                  <a:gd name="T4" fmla="*/ 655 w 2446"/>
                  <a:gd name="T5" fmla="*/ 0 h 568"/>
                  <a:gd name="T6" fmla="*/ 626 w 2446"/>
                  <a:gd name="T7" fmla="*/ 0 h 568"/>
                  <a:gd name="T8" fmla="*/ 626 w 2446"/>
                  <a:gd name="T9" fmla="*/ 11 h 568"/>
                  <a:gd name="T10" fmla="*/ 425 w 2446"/>
                  <a:gd name="T11" fmla="*/ 11 h 568"/>
                  <a:gd name="T12" fmla="*/ 453 w 2446"/>
                  <a:gd name="T13" fmla="*/ 11 h 568"/>
                  <a:gd name="T14" fmla="*/ 453 w 2446"/>
                  <a:gd name="T15" fmla="*/ 0 h 568"/>
                  <a:gd name="T16" fmla="*/ 425 w 2446"/>
                  <a:gd name="T17" fmla="*/ 0 h 568"/>
                  <a:gd name="T18" fmla="*/ 425 w 2446"/>
                  <a:gd name="T19" fmla="*/ 11 h 568"/>
                  <a:gd name="T20" fmla="*/ 224 w 2446"/>
                  <a:gd name="T21" fmla="*/ 11 h 568"/>
                  <a:gd name="T22" fmla="*/ 252 w 2446"/>
                  <a:gd name="T23" fmla="*/ 11 h 568"/>
                  <a:gd name="T24" fmla="*/ 252 w 2446"/>
                  <a:gd name="T25" fmla="*/ 0 h 568"/>
                  <a:gd name="T26" fmla="*/ 224 w 2446"/>
                  <a:gd name="T27" fmla="*/ 0 h 568"/>
                  <a:gd name="T28" fmla="*/ 224 w 2446"/>
                  <a:gd name="T29" fmla="*/ 11 h 568"/>
                  <a:gd name="T30" fmla="*/ 849 w 2446"/>
                  <a:gd name="T31" fmla="*/ 11 h 568"/>
                  <a:gd name="T32" fmla="*/ 29 w 2446"/>
                  <a:gd name="T33" fmla="*/ 11 h 568"/>
                  <a:gd name="T34" fmla="*/ 0 w 2446"/>
                  <a:gd name="T35" fmla="*/ 156 h 568"/>
                  <a:gd name="T36" fmla="*/ 29 w 2446"/>
                  <a:gd name="T37" fmla="*/ 302 h 568"/>
                  <a:gd name="T38" fmla="*/ 29 w 2446"/>
                  <a:gd name="T39" fmla="*/ 302 h 568"/>
                  <a:gd name="T40" fmla="*/ 849 w 2446"/>
                  <a:gd name="T41" fmla="*/ 302 h 568"/>
                  <a:gd name="T42" fmla="*/ 877 w 2446"/>
                  <a:gd name="T43" fmla="*/ 156 h 568"/>
                  <a:gd name="T44" fmla="*/ 849 w 2446"/>
                  <a:gd name="T45" fmla="*/ 11 h 568"/>
                  <a:gd name="T46" fmla="*/ 86 w 2446"/>
                  <a:gd name="T47" fmla="*/ 423 h 568"/>
                  <a:gd name="T48" fmla="*/ 114 w 2446"/>
                  <a:gd name="T49" fmla="*/ 470 h 568"/>
                  <a:gd name="T50" fmla="*/ 143 w 2446"/>
                  <a:gd name="T51" fmla="*/ 423 h 568"/>
                  <a:gd name="T52" fmla="*/ 143 w 2446"/>
                  <a:gd name="T53" fmla="*/ 423 h 568"/>
                  <a:gd name="T54" fmla="*/ 114 w 2446"/>
                  <a:gd name="T55" fmla="*/ 373 h 568"/>
                  <a:gd name="T56" fmla="*/ 86 w 2446"/>
                  <a:gd name="T57" fmla="*/ 423 h 568"/>
                  <a:gd name="T58" fmla="*/ 201 w 2446"/>
                  <a:gd name="T59" fmla="*/ 423 h 568"/>
                  <a:gd name="T60" fmla="*/ 230 w 2446"/>
                  <a:gd name="T61" fmla="*/ 470 h 568"/>
                  <a:gd name="T62" fmla="*/ 259 w 2446"/>
                  <a:gd name="T63" fmla="*/ 423 h 568"/>
                  <a:gd name="T64" fmla="*/ 259 w 2446"/>
                  <a:gd name="T65" fmla="*/ 423 h 568"/>
                  <a:gd name="T66" fmla="*/ 230 w 2446"/>
                  <a:gd name="T67" fmla="*/ 373 h 568"/>
                  <a:gd name="T68" fmla="*/ 201 w 2446"/>
                  <a:gd name="T69" fmla="*/ 423 h 568"/>
                  <a:gd name="T70" fmla="*/ 698 w 2446"/>
                  <a:gd name="T71" fmla="*/ 423 h 568"/>
                  <a:gd name="T72" fmla="*/ 726 w 2446"/>
                  <a:gd name="T73" fmla="*/ 470 h 568"/>
                  <a:gd name="T74" fmla="*/ 756 w 2446"/>
                  <a:gd name="T75" fmla="*/ 423 h 568"/>
                  <a:gd name="T76" fmla="*/ 756 w 2446"/>
                  <a:gd name="T77" fmla="*/ 423 h 568"/>
                  <a:gd name="T78" fmla="*/ 726 w 2446"/>
                  <a:gd name="T79" fmla="*/ 373 h 568"/>
                  <a:gd name="T80" fmla="*/ 698 w 2446"/>
                  <a:gd name="T81" fmla="*/ 423 h 568"/>
                  <a:gd name="T82" fmla="*/ 812 w 2446"/>
                  <a:gd name="T83" fmla="*/ 423 h 568"/>
                  <a:gd name="T84" fmla="*/ 841 w 2446"/>
                  <a:gd name="T85" fmla="*/ 470 h 568"/>
                  <a:gd name="T86" fmla="*/ 870 w 2446"/>
                  <a:gd name="T87" fmla="*/ 423 h 568"/>
                  <a:gd name="T88" fmla="*/ 870 w 2446"/>
                  <a:gd name="T89" fmla="*/ 423 h 568"/>
                  <a:gd name="T90" fmla="*/ 841 w 2446"/>
                  <a:gd name="T91" fmla="*/ 373 h 568"/>
                  <a:gd name="T92" fmla="*/ 812 w 2446"/>
                  <a:gd name="T93" fmla="*/ 423 h 568"/>
                  <a:gd name="T94" fmla="*/ 1096 w 2446"/>
                  <a:gd name="T95" fmla="*/ 423 h 568"/>
                  <a:gd name="T96" fmla="*/ 1125 w 2446"/>
                  <a:gd name="T97" fmla="*/ 470 h 568"/>
                  <a:gd name="T98" fmla="*/ 1154 w 2446"/>
                  <a:gd name="T99" fmla="*/ 423 h 568"/>
                  <a:gd name="T100" fmla="*/ 1154 w 2446"/>
                  <a:gd name="T101" fmla="*/ 423 h 568"/>
                  <a:gd name="T102" fmla="*/ 1125 w 2446"/>
                  <a:gd name="T103" fmla="*/ 373 h 568"/>
                  <a:gd name="T104" fmla="*/ 1096 w 2446"/>
                  <a:gd name="T105" fmla="*/ 42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62" name="Freeform 120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626 w 2446"/>
                  <a:gd name="T1" fmla="*/ 11 h 568"/>
                  <a:gd name="T2" fmla="*/ 655 w 2446"/>
                  <a:gd name="T3" fmla="*/ 11 h 568"/>
                  <a:gd name="T4" fmla="*/ 655 w 2446"/>
                  <a:gd name="T5" fmla="*/ 0 h 568"/>
                  <a:gd name="T6" fmla="*/ 626 w 2446"/>
                  <a:gd name="T7" fmla="*/ 0 h 568"/>
                  <a:gd name="T8" fmla="*/ 626 w 2446"/>
                  <a:gd name="T9" fmla="*/ 11 h 568"/>
                  <a:gd name="T10" fmla="*/ 425 w 2446"/>
                  <a:gd name="T11" fmla="*/ 11 h 568"/>
                  <a:gd name="T12" fmla="*/ 453 w 2446"/>
                  <a:gd name="T13" fmla="*/ 11 h 568"/>
                  <a:gd name="T14" fmla="*/ 453 w 2446"/>
                  <a:gd name="T15" fmla="*/ 0 h 568"/>
                  <a:gd name="T16" fmla="*/ 425 w 2446"/>
                  <a:gd name="T17" fmla="*/ 0 h 568"/>
                  <a:gd name="T18" fmla="*/ 425 w 2446"/>
                  <a:gd name="T19" fmla="*/ 11 h 568"/>
                  <a:gd name="T20" fmla="*/ 224 w 2446"/>
                  <a:gd name="T21" fmla="*/ 11 h 568"/>
                  <a:gd name="T22" fmla="*/ 252 w 2446"/>
                  <a:gd name="T23" fmla="*/ 11 h 568"/>
                  <a:gd name="T24" fmla="*/ 252 w 2446"/>
                  <a:gd name="T25" fmla="*/ 0 h 568"/>
                  <a:gd name="T26" fmla="*/ 224 w 2446"/>
                  <a:gd name="T27" fmla="*/ 0 h 568"/>
                  <a:gd name="T28" fmla="*/ 224 w 2446"/>
                  <a:gd name="T29" fmla="*/ 11 h 568"/>
                  <a:gd name="T30" fmla="*/ 849 w 2446"/>
                  <a:gd name="T31" fmla="*/ 11 h 568"/>
                  <a:gd name="T32" fmla="*/ 29 w 2446"/>
                  <a:gd name="T33" fmla="*/ 11 h 568"/>
                  <a:gd name="T34" fmla="*/ 0 w 2446"/>
                  <a:gd name="T35" fmla="*/ 156 h 568"/>
                  <a:gd name="T36" fmla="*/ 29 w 2446"/>
                  <a:gd name="T37" fmla="*/ 302 h 568"/>
                  <a:gd name="T38" fmla="*/ 29 w 2446"/>
                  <a:gd name="T39" fmla="*/ 302 h 568"/>
                  <a:gd name="T40" fmla="*/ 849 w 2446"/>
                  <a:gd name="T41" fmla="*/ 302 h 568"/>
                  <a:gd name="T42" fmla="*/ 877 w 2446"/>
                  <a:gd name="T43" fmla="*/ 156 h 568"/>
                  <a:gd name="T44" fmla="*/ 849 w 2446"/>
                  <a:gd name="T45" fmla="*/ 11 h 568"/>
                  <a:gd name="T46" fmla="*/ 86 w 2446"/>
                  <a:gd name="T47" fmla="*/ 423 h 568"/>
                  <a:gd name="T48" fmla="*/ 114 w 2446"/>
                  <a:gd name="T49" fmla="*/ 470 h 568"/>
                  <a:gd name="T50" fmla="*/ 143 w 2446"/>
                  <a:gd name="T51" fmla="*/ 423 h 568"/>
                  <a:gd name="T52" fmla="*/ 143 w 2446"/>
                  <a:gd name="T53" fmla="*/ 423 h 568"/>
                  <a:gd name="T54" fmla="*/ 114 w 2446"/>
                  <a:gd name="T55" fmla="*/ 373 h 568"/>
                  <a:gd name="T56" fmla="*/ 86 w 2446"/>
                  <a:gd name="T57" fmla="*/ 423 h 568"/>
                  <a:gd name="T58" fmla="*/ 201 w 2446"/>
                  <a:gd name="T59" fmla="*/ 423 h 568"/>
                  <a:gd name="T60" fmla="*/ 230 w 2446"/>
                  <a:gd name="T61" fmla="*/ 470 h 568"/>
                  <a:gd name="T62" fmla="*/ 259 w 2446"/>
                  <a:gd name="T63" fmla="*/ 423 h 568"/>
                  <a:gd name="T64" fmla="*/ 259 w 2446"/>
                  <a:gd name="T65" fmla="*/ 423 h 568"/>
                  <a:gd name="T66" fmla="*/ 230 w 2446"/>
                  <a:gd name="T67" fmla="*/ 373 h 568"/>
                  <a:gd name="T68" fmla="*/ 201 w 2446"/>
                  <a:gd name="T69" fmla="*/ 423 h 568"/>
                  <a:gd name="T70" fmla="*/ 698 w 2446"/>
                  <a:gd name="T71" fmla="*/ 423 h 568"/>
                  <a:gd name="T72" fmla="*/ 726 w 2446"/>
                  <a:gd name="T73" fmla="*/ 470 h 568"/>
                  <a:gd name="T74" fmla="*/ 756 w 2446"/>
                  <a:gd name="T75" fmla="*/ 423 h 568"/>
                  <a:gd name="T76" fmla="*/ 756 w 2446"/>
                  <a:gd name="T77" fmla="*/ 423 h 568"/>
                  <a:gd name="T78" fmla="*/ 726 w 2446"/>
                  <a:gd name="T79" fmla="*/ 373 h 568"/>
                  <a:gd name="T80" fmla="*/ 698 w 2446"/>
                  <a:gd name="T81" fmla="*/ 423 h 568"/>
                  <a:gd name="T82" fmla="*/ 812 w 2446"/>
                  <a:gd name="T83" fmla="*/ 423 h 568"/>
                  <a:gd name="T84" fmla="*/ 841 w 2446"/>
                  <a:gd name="T85" fmla="*/ 470 h 568"/>
                  <a:gd name="T86" fmla="*/ 870 w 2446"/>
                  <a:gd name="T87" fmla="*/ 423 h 568"/>
                  <a:gd name="T88" fmla="*/ 870 w 2446"/>
                  <a:gd name="T89" fmla="*/ 423 h 568"/>
                  <a:gd name="T90" fmla="*/ 841 w 2446"/>
                  <a:gd name="T91" fmla="*/ 373 h 568"/>
                  <a:gd name="T92" fmla="*/ 812 w 2446"/>
                  <a:gd name="T93" fmla="*/ 423 h 568"/>
                  <a:gd name="T94" fmla="*/ 1096 w 2446"/>
                  <a:gd name="T95" fmla="*/ 423 h 568"/>
                  <a:gd name="T96" fmla="*/ 1125 w 2446"/>
                  <a:gd name="T97" fmla="*/ 470 h 568"/>
                  <a:gd name="T98" fmla="*/ 1154 w 2446"/>
                  <a:gd name="T99" fmla="*/ 423 h 568"/>
                  <a:gd name="T100" fmla="*/ 1154 w 2446"/>
                  <a:gd name="T101" fmla="*/ 423 h 568"/>
                  <a:gd name="T102" fmla="*/ 1125 w 2446"/>
                  <a:gd name="T103" fmla="*/ 373 h 568"/>
                  <a:gd name="T104" fmla="*/ 1096 w 2446"/>
                  <a:gd name="T105" fmla="*/ 42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43" name="Rectangle 121"/>
              <p:cNvSpPr>
                <a:spLocks noChangeArrowheads="1"/>
              </p:cNvSpPr>
              <p:nvPr/>
            </p:nvSpPr>
            <p:spPr bwMode="auto">
              <a:xfrm>
                <a:off x="884" y="1661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rgbClr val="FF6737"/>
                  </a:gs>
                  <a:gs pos="100000">
                    <a:srgbClr val="C400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>
                  <a:latin typeface="Arial" charset="0"/>
                </a:endParaRPr>
              </a:p>
            </p:txBody>
          </p:sp>
        </p:grpSp>
        <p:sp>
          <p:nvSpPr>
            <p:cNvPr id="14450" name="Freeform 122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75 w 227"/>
                <a:gd name="T3" fmla="*/ 0 h 136"/>
                <a:gd name="T4" fmla="*/ 94 w 227"/>
                <a:gd name="T5" fmla="*/ 91 h 136"/>
                <a:gd name="T6" fmla="*/ 94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51" name="Rectangle 123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2" name="Oval 124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3" name="AutoShape 125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4" name="AutoShape 126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5" name="AutoShape 127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6" name="AutoShape 128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57" name="AutoShape 129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</p:grpSp>
      <p:sp>
        <p:nvSpPr>
          <p:cNvPr id="237577" name="Freeform 9"/>
          <p:cNvSpPr>
            <a:spLocks/>
          </p:cNvSpPr>
          <p:nvPr/>
        </p:nvSpPr>
        <p:spPr bwMode="auto">
          <a:xfrm>
            <a:off x="1752600" y="3429000"/>
            <a:ext cx="6223000" cy="3467100"/>
          </a:xfrm>
          <a:custGeom>
            <a:avLst/>
            <a:gdLst/>
            <a:ahLst/>
            <a:cxnLst>
              <a:cxn ang="0">
                <a:pos x="1168" y="344"/>
              </a:cxn>
              <a:cxn ang="0">
                <a:pos x="1872" y="728"/>
              </a:cxn>
              <a:cxn ang="0">
                <a:pos x="2544" y="1104"/>
              </a:cxn>
              <a:cxn ang="0">
                <a:pos x="3216" y="1528"/>
              </a:cxn>
              <a:cxn ang="0">
                <a:pos x="3616" y="1960"/>
              </a:cxn>
              <a:cxn ang="0">
                <a:pos x="3920" y="2168"/>
              </a:cxn>
              <a:cxn ang="0">
                <a:pos x="1936" y="2184"/>
              </a:cxn>
              <a:cxn ang="0">
                <a:pos x="992" y="1304"/>
              </a:cxn>
              <a:cxn ang="0">
                <a:pos x="272" y="808"/>
              </a:cxn>
              <a:cxn ang="0">
                <a:pos x="48" y="720"/>
              </a:cxn>
              <a:cxn ang="0">
                <a:pos x="0" y="0"/>
              </a:cxn>
              <a:cxn ang="0">
                <a:pos x="448" y="120"/>
              </a:cxn>
              <a:cxn ang="0">
                <a:pos x="656" y="184"/>
              </a:cxn>
              <a:cxn ang="0">
                <a:pos x="1168" y="344"/>
              </a:cxn>
            </a:cxnLst>
            <a:rect l="0" t="0" r="r" b="b"/>
            <a:pathLst>
              <a:path w="3920" h="2184">
                <a:moveTo>
                  <a:pt x="1168" y="344"/>
                </a:moveTo>
                <a:lnTo>
                  <a:pt x="1872" y="728"/>
                </a:lnTo>
                <a:lnTo>
                  <a:pt x="2544" y="1104"/>
                </a:lnTo>
                <a:lnTo>
                  <a:pt x="3216" y="1528"/>
                </a:lnTo>
                <a:lnTo>
                  <a:pt x="3616" y="1960"/>
                </a:lnTo>
                <a:lnTo>
                  <a:pt x="3920" y="2168"/>
                </a:lnTo>
                <a:lnTo>
                  <a:pt x="1936" y="2184"/>
                </a:lnTo>
                <a:lnTo>
                  <a:pt x="992" y="1304"/>
                </a:lnTo>
                <a:lnTo>
                  <a:pt x="272" y="808"/>
                </a:lnTo>
                <a:lnTo>
                  <a:pt x="48" y="720"/>
                </a:lnTo>
                <a:lnTo>
                  <a:pt x="0" y="0"/>
                </a:lnTo>
                <a:lnTo>
                  <a:pt x="448" y="120"/>
                </a:lnTo>
                <a:lnTo>
                  <a:pt x="656" y="184"/>
                </a:lnTo>
                <a:lnTo>
                  <a:pt x="1168" y="344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1" name="Freeform 12"/>
          <p:cNvSpPr>
            <a:spLocks/>
          </p:cNvSpPr>
          <p:nvPr/>
        </p:nvSpPr>
        <p:spPr bwMode="auto">
          <a:xfrm>
            <a:off x="1828800" y="3962400"/>
            <a:ext cx="4521200" cy="2908300"/>
          </a:xfrm>
          <a:custGeom>
            <a:avLst/>
            <a:gdLst>
              <a:gd name="T0" fmla="*/ 0 w 2848"/>
              <a:gd name="T1" fmla="*/ 0 h 1832"/>
              <a:gd name="T2" fmla="*/ 2147483647 w 2848"/>
              <a:gd name="T3" fmla="*/ 2147483647 h 1832"/>
              <a:gd name="T4" fmla="*/ 2147483647 w 2848"/>
              <a:gd name="T5" fmla="*/ 2147483647 h 1832"/>
              <a:gd name="T6" fmla="*/ 2147483647 w 2848"/>
              <a:gd name="T7" fmla="*/ 2147483647 h 1832"/>
              <a:gd name="T8" fmla="*/ 0 60000 65536"/>
              <a:gd name="T9" fmla="*/ 0 60000 65536"/>
              <a:gd name="T10" fmla="*/ 0 60000 65536"/>
              <a:gd name="T11" fmla="*/ 0 60000 65536"/>
              <a:gd name="T12" fmla="*/ 0 w 2848"/>
              <a:gd name="T13" fmla="*/ 0 h 1832"/>
              <a:gd name="T14" fmla="*/ 2848 w 2848"/>
              <a:gd name="T15" fmla="*/ 1832 h 183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848" h="1832">
                <a:moveTo>
                  <a:pt x="0" y="0"/>
                </a:moveTo>
                <a:cubicBezTo>
                  <a:pt x="131" y="39"/>
                  <a:pt x="496" y="87"/>
                  <a:pt x="784" y="232"/>
                </a:cubicBezTo>
                <a:cubicBezTo>
                  <a:pt x="1072" y="377"/>
                  <a:pt x="1384" y="605"/>
                  <a:pt x="1728" y="872"/>
                </a:cubicBezTo>
                <a:cubicBezTo>
                  <a:pt x="2072" y="1139"/>
                  <a:pt x="2615" y="1632"/>
                  <a:pt x="2848" y="1832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7678" name="Picture 110" descr="afficher_image12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94779" flipH="1">
            <a:off x="533400" y="3386138"/>
            <a:ext cx="1295400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89"/>
          <p:cNvGrpSpPr>
            <a:grpSpLocks/>
          </p:cNvGrpSpPr>
          <p:nvPr/>
        </p:nvGrpSpPr>
        <p:grpSpPr bwMode="auto">
          <a:xfrm rot="-362121">
            <a:off x="-228600" y="2339975"/>
            <a:ext cx="3167063" cy="936625"/>
            <a:chOff x="2200" y="2069"/>
            <a:chExt cx="1995" cy="590"/>
          </a:xfrm>
        </p:grpSpPr>
        <p:grpSp>
          <p:nvGrpSpPr>
            <p:cNvPr id="14434" name="Group 90"/>
            <p:cNvGrpSpPr>
              <a:grpSpLocks/>
            </p:cNvGrpSpPr>
            <p:nvPr/>
          </p:nvGrpSpPr>
          <p:grpSpPr bwMode="auto">
            <a:xfrm>
              <a:off x="2200" y="2069"/>
              <a:ext cx="1995" cy="590"/>
              <a:chOff x="884" y="1633"/>
              <a:chExt cx="2177" cy="663"/>
            </a:xfrm>
          </p:grpSpPr>
          <p:sp>
            <p:nvSpPr>
              <p:cNvPr id="14443" name="AutoShape 91"/>
              <p:cNvSpPr>
                <a:spLocks noChangeAspect="1" noChangeArrowheads="1" noTextEdit="1"/>
              </p:cNvSpPr>
              <p:nvPr/>
            </p:nvSpPr>
            <p:spPr bwMode="auto">
              <a:xfrm>
                <a:off x="895" y="1633"/>
                <a:ext cx="2166" cy="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44" name="Freeform 92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796 w 2468"/>
                  <a:gd name="T1" fmla="*/ 434 h 640"/>
                  <a:gd name="T2" fmla="*/ 825 w 2468"/>
                  <a:gd name="T3" fmla="*/ 448 h 640"/>
                  <a:gd name="T4" fmla="*/ 796 w 2468"/>
                  <a:gd name="T5" fmla="*/ 495 h 640"/>
                  <a:gd name="T6" fmla="*/ 769 w 2468"/>
                  <a:gd name="T7" fmla="*/ 434 h 640"/>
                  <a:gd name="T8" fmla="*/ 681 w 2468"/>
                  <a:gd name="T9" fmla="*/ 434 h 640"/>
                  <a:gd name="T10" fmla="*/ 710 w 2468"/>
                  <a:gd name="T11" fmla="*/ 448 h 640"/>
                  <a:gd name="T12" fmla="*/ 653 w 2468"/>
                  <a:gd name="T13" fmla="*/ 448 h 640"/>
                  <a:gd name="T14" fmla="*/ 157 w 2468"/>
                  <a:gd name="T15" fmla="*/ 434 h 640"/>
                  <a:gd name="T16" fmla="*/ 198 w 2468"/>
                  <a:gd name="T17" fmla="*/ 403 h 640"/>
                  <a:gd name="T18" fmla="*/ 186 w 2468"/>
                  <a:gd name="T19" fmla="*/ 495 h 640"/>
                  <a:gd name="T20" fmla="*/ 157 w 2468"/>
                  <a:gd name="T21" fmla="*/ 434 h 640"/>
                  <a:gd name="T22" fmla="*/ 65 w 2468"/>
                  <a:gd name="T23" fmla="*/ 434 h 640"/>
                  <a:gd name="T24" fmla="*/ 100 w 2468"/>
                  <a:gd name="T25" fmla="*/ 448 h 640"/>
                  <a:gd name="T26" fmla="*/ 42 w 2468"/>
                  <a:gd name="T27" fmla="*/ 448 h 640"/>
                  <a:gd name="T28" fmla="*/ 121 w 2468"/>
                  <a:gd name="T29" fmla="*/ 434 h 640"/>
                  <a:gd name="T30" fmla="*/ 136 w 2468"/>
                  <a:gd name="T31" fmla="*/ 448 h 640"/>
                  <a:gd name="T32" fmla="*/ 237 w 2468"/>
                  <a:gd name="T33" fmla="*/ 448 h 640"/>
                  <a:gd name="T34" fmla="*/ 212 w 2468"/>
                  <a:gd name="T35" fmla="*/ 374 h 640"/>
                  <a:gd name="T36" fmla="*/ 560 w 2468"/>
                  <a:gd name="T37" fmla="*/ 339 h 640"/>
                  <a:gd name="T38" fmla="*/ 716 w 2468"/>
                  <a:gd name="T39" fmla="*/ 351 h 640"/>
                  <a:gd name="T40" fmla="*/ 760 w 2468"/>
                  <a:gd name="T41" fmla="*/ 339 h 640"/>
                  <a:gd name="T42" fmla="*/ 798 w 2468"/>
                  <a:gd name="T43" fmla="*/ 327 h 640"/>
                  <a:gd name="T44" fmla="*/ 15 w 2468"/>
                  <a:gd name="T45" fmla="*/ 374 h 640"/>
                  <a:gd name="T46" fmla="*/ 22 w 2468"/>
                  <a:gd name="T47" fmla="*/ 448 h 640"/>
                  <a:gd name="T48" fmla="*/ 122 w 2468"/>
                  <a:gd name="T49" fmla="*/ 448 h 640"/>
                  <a:gd name="T50" fmla="*/ 121 w 2468"/>
                  <a:gd name="T51" fmla="*/ 434 h 640"/>
                  <a:gd name="T52" fmla="*/ 1104 w 2468"/>
                  <a:gd name="T53" fmla="*/ 423 h 640"/>
                  <a:gd name="T54" fmla="*/ 1079 w 2468"/>
                  <a:gd name="T55" fmla="*/ 495 h 640"/>
                  <a:gd name="T56" fmla="*/ 1053 w 2468"/>
                  <a:gd name="T57" fmla="*/ 423 h 640"/>
                  <a:gd name="T58" fmla="*/ 1132 w 2468"/>
                  <a:gd name="T59" fmla="*/ 423 h 640"/>
                  <a:gd name="T60" fmla="*/ 1147 w 2468"/>
                  <a:gd name="T61" fmla="*/ 472 h 640"/>
                  <a:gd name="T62" fmla="*/ 1161 w 2468"/>
                  <a:gd name="T63" fmla="*/ 459 h 640"/>
                  <a:gd name="T64" fmla="*/ 1155 w 2468"/>
                  <a:gd name="T65" fmla="*/ 266 h 640"/>
                  <a:gd name="T66" fmla="*/ 1039 w 2468"/>
                  <a:gd name="T67" fmla="*/ 218 h 640"/>
                  <a:gd name="T68" fmla="*/ 889 w 2468"/>
                  <a:gd name="T69" fmla="*/ 85 h 640"/>
                  <a:gd name="T70" fmla="*/ 881 w 2468"/>
                  <a:gd name="T71" fmla="*/ 193 h 640"/>
                  <a:gd name="T72" fmla="*/ 868 w 2468"/>
                  <a:gd name="T73" fmla="*/ 0 h 640"/>
                  <a:gd name="T74" fmla="*/ 861 w 2468"/>
                  <a:gd name="T75" fmla="*/ 193 h 640"/>
                  <a:gd name="T76" fmla="*/ 617 w 2468"/>
                  <a:gd name="T77" fmla="*/ 351 h 640"/>
                  <a:gd name="T78" fmla="*/ 640 w 2468"/>
                  <a:gd name="T79" fmla="*/ 398 h 640"/>
                  <a:gd name="T80" fmla="*/ 681 w 2468"/>
                  <a:gd name="T81" fmla="*/ 532 h 640"/>
                  <a:gd name="T82" fmla="*/ 732 w 2468"/>
                  <a:gd name="T83" fmla="*/ 448 h 640"/>
                  <a:gd name="T84" fmla="*/ 731 w 2468"/>
                  <a:gd name="T85" fmla="*/ 434 h 640"/>
                  <a:gd name="T86" fmla="*/ 745 w 2468"/>
                  <a:gd name="T87" fmla="*/ 448 h 640"/>
                  <a:gd name="T88" fmla="*/ 846 w 2468"/>
                  <a:gd name="T89" fmla="*/ 448 h 640"/>
                  <a:gd name="T90" fmla="*/ 836 w 2468"/>
                  <a:gd name="T91" fmla="*/ 398 h 640"/>
                  <a:gd name="T92" fmla="*/ 853 w 2468"/>
                  <a:gd name="T93" fmla="*/ 398 h 640"/>
                  <a:gd name="T94" fmla="*/ 875 w 2468"/>
                  <a:gd name="T95" fmla="*/ 423 h 640"/>
                  <a:gd name="T96" fmla="*/ 964 w 2468"/>
                  <a:gd name="T97" fmla="*/ 472 h 640"/>
                  <a:gd name="T98" fmla="*/ 1018 w 2468"/>
                  <a:gd name="T99" fmla="*/ 453 h 640"/>
                  <a:gd name="T100" fmla="*/ 1031 w 2468"/>
                  <a:gd name="T101" fmla="*/ 423 h 640"/>
                  <a:gd name="T102" fmla="*/ 1079 w 2468"/>
                  <a:gd name="T103" fmla="*/ 532 h 640"/>
                  <a:gd name="T104" fmla="*/ 1129 w 2468"/>
                  <a:gd name="T105" fmla="*/ 448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solidFill>
                <a:srgbClr val="00000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45" name="Freeform 93"/>
              <p:cNvSpPr>
                <a:spLocks noEditPoints="1"/>
              </p:cNvSpPr>
              <p:nvPr/>
            </p:nvSpPr>
            <p:spPr bwMode="auto">
              <a:xfrm>
                <a:off x="994" y="1659"/>
                <a:ext cx="2044" cy="611"/>
              </a:xfrm>
              <a:custGeom>
                <a:avLst/>
                <a:gdLst>
                  <a:gd name="T0" fmla="*/ 796 w 2468"/>
                  <a:gd name="T1" fmla="*/ 434 h 640"/>
                  <a:gd name="T2" fmla="*/ 825 w 2468"/>
                  <a:gd name="T3" fmla="*/ 448 h 640"/>
                  <a:gd name="T4" fmla="*/ 796 w 2468"/>
                  <a:gd name="T5" fmla="*/ 495 h 640"/>
                  <a:gd name="T6" fmla="*/ 769 w 2468"/>
                  <a:gd name="T7" fmla="*/ 434 h 640"/>
                  <a:gd name="T8" fmla="*/ 681 w 2468"/>
                  <a:gd name="T9" fmla="*/ 434 h 640"/>
                  <a:gd name="T10" fmla="*/ 710 w 2468"/>
                  <a:gd name="T11" fmla="*/ 448 h 640"/>
                  <a:gd name="T12" fmla="*/ 653 w 2468"/>
                  <a:gd name="T13" fmla="*/ 448 h 640"/>
                  <a:gd name="T14" fmla="*/ 157 w 2468"/>
                  <a:gd name="T15" fmla="*/ 434 h 640"/>
                  <a:gd name="T16" fmla="*/ 198 w 2468"/>
                  <a:gd name="T17" fmla="*/ 403 h 640"/>
                  <a:gd name="T18" fmla="*/ 186 w 2468"/>
                  <a:gd name="T19" fmla="*/ 495 h 640"/>
                  <a:gd name="T20" fmla="*/ 157 w 2468"/>
                  <a:gd name="T21" fmla="*/ 434 h 640"/>
                  <a:gd name="T22" fmla="*/ 65 w 2468"/>
                  <a:gd name="T23" fmla="*/ 434 h 640"/>
                  <a:gd name="T24" fmla="*/ 100 w 2468"/>
                  <a:gd name="T25" fmla="*/ 448 h 640"/>
                  <a:gd name="T26" fmla="*/ 42 w 2468"/>
                  <a:gd name="T27" fmla="*/ 448 h 640"/>
                  <a:gd name="T28" fmla="*/ 121 w 2468"/>
                  <a:gd name="T29" fmla="*/ 434 h 640"/>
                  <a:gd name="T30" fmla="*/ 136 w 2468"/>
                  <a:gd name="T31" fmla="*/ 448 h 640"/>
                  <a:gd name="T32" fmla="*/ 237 w 2468"/>
                  <a:gd name="T33" fmla="*/ 448 h 640"/>
                  <a:gd name="T34" fmla="*/ 212 w 2468"/>
                  <a:gd name="T35" fmla="*/ 374 h 640"/>
                  <a:gd name="T36" fmla="*/ 560 w 2468"/>
                  <a:gd name="T37" fmla="*/ 339 h 640"/>
                  <a:gd name="T38" fmla="*/ 716 w 2468"/>
                  <a:gd name="T39" fmla="*/ 351 h 640"/>
                  <a:gd name="T40" fmla="*/ 760 w 2468"/>
                  <a:gd name="T41" fmla="*/ 339 h 640"/>
                  <a:gd name="T42" fmla="*/ 798 w 2468"/>
                  <a:gd name="T43" fmla="*/ 327 h 640"/>
                  <a:gd name="T44" fmla="*/ 15 w 2468"/>
                  <a:gd name="T45" fmla="*/ 374 h 640"/>
                  <a:gd name="T46" fmla="*/ 22 w 2468"/>
                  <a:gd name="T47" fmla="*/ 448 h 640"/>
                  <a:gd name="T48" fmla="*/ 122 w 2468"/>
                  <a:gd name="T49" fmla="*/ 448 h 640"/>
                  <a:gd name="T50" fmla="*/ 121 w 2468"/>
                  <a:gd name="T51" fmla="*/ 434 h 640"/>
                  <a:gd name="T52" fmla="*/ 1104 w 2468"/>
                  <a:gd name="T53" fmla="*/ 423 h 640"/>
                  <a:gd name="T54" fmla="*/ 1079 w 2468"/>
                  <a:gd name="T55" fmla="*/ 495 h 640"/>
                  <a:gd name="T56" fmla="*/ 1053 w 2468"/>
                  <a:gd name="T57" fmla="*/ 423 h 640"/>
                  <a:gd name="T58" fmla="*/ 1132 w 2468"/>
                  <a:gd name="T59" fmla="*/ 423 h 640"/>
                  <a:gd name="T60" fmla="*/ 1147 w 2468"/>
                  <a:gd name="T61" fmla="*/ 472 h 640"/>
                  <a:gd name="T62" fmla="*/ 1161 w 2468"/>
                  <a:gd name="T63" fmla="*/ 459 h 640"/>
                  <a:gd name="T64" fmla="*/ 1155 w 2468"/>
                  <a:gd name="T65" fmla="*/ 266 h 640"/>
                  <a:gd name="T66" fmla="*/ 1039 w 2468"/>
                  <a:gd name="T67" fmla="*/ 218 h 640"/>
                  <a:gd name="T68" fmla="*/ 889 w 2468"/>
                  <a:gd name="T69" fmla="*/ 85 h 640"/>
                  <a:gd name="T70" fmla="*/ 881 w 2468"/>
                  <a:gd name="T71" fmla="*/ 193 h 640"/>
                  <a:gd name="T72" fmla="*/ 868 w 2468"/>
                  <a:gd name="T73" fmla="*/ 0 h 640"/>
                  <a:gd name="T74" fmla="*/ 861 w 2468"/>
                  <a:gd name="T75" fmla="*/ 193 h 640"/>
                  <a:gd name="T76" fmla="*/ 617 w 2468"/>
                  <a:gd name="T77" fmla="*/ 351 h 640"/>
                  <a:gd name="T78" fmla="*/ 640 w 2468"/>
                  <a:gd name="T79" fmla="*/ 398 h 640"/>
                  <a:gd name="T80" fmla="*/ 681 w 2468"/>
                  <a:gd name="T81" fmla="*/ 532 h 640"/>
                  <a:gd name="T82" fmla="*/ 732 w 2468"/>
                  <a:gd name="T83" fmla="*/ 448 h 640"/>
                  <a:gd name="T84" fmla="*/ 731 w 2468"/>
                  <a:gd name="T85" fmla="*/ 434 h 640"/>
                  <a:gd name="T86" fmla="*/ 745 w 2468"/>
                  <a:gd name="T87" fmla="*/ 448 h 640"/>
                  <a:gd name="T88" fmla="*/ 846 w 2468"/>
                  <a:gd name="T89" fmla="*/ 448 h 640"/>
                  <a:gd name="T90" fmla="*/ 836 w 2468"/>
                  <a:gd name="T91" fmla="*/ 398 h 640"/>
                  <a:gd name="T92" fmla="*/ 853 w 2468"/>
                  <a:gd name="T93" fmla="*/ 398 h 640"/>
                  <a:gd name="T94" fmla="*/ 875 w 2468"/>
                  <a:gd name="T95" fmla="*/ 423 h 640"/>
                  <a:gd name="T96" fmla="*/ 964 w 2468"/>
                  <a:gd name="T97" fmla="*/ 472 h 640"/>
                  <a:gd name="T98" fmla="*/ 1018 w 2468"/>
                  <a:gd name="T99" fmla="*/ 453 h 640"/>
                  <a:gd name="T100" fmla="*/ 1031 w 2468"/>
                  <a:gd name="T101" fmla="*/ 423 h 640"/>
                  <a:gd name="T102" fmla="*/ 1079 w 2468"/>
                  <a:gd name="T103" fmla="*/ 532 h 640"/>
                  <a:gd name="T104" fmla="*/ 1129 w 2468"/>
                  <a:gd name="T105" fmla="*/ 448 h 640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68"/>
                  <a:gd name="T160" fmla="*/ 0 h 640"/>
                  <a:gd name="T161" fmla="*/ 2468 w 2468"/>
                  <a:gd name="T162" fmla="*/ 640 h 640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68" h="640">
                    <a:moveTo>
                      <a:pt x="1633" y="524"/>
                    </a:moveTo>
                    <a:lnTo>
                      <a:pt x="1692" y="524"/>
                    </a:lnTo>
                    <a:lnTo>
                      <a:pt x="1692" y="480"/>
                    </a:lnTo>
                    <a:cubicBezTo>
                      <a:pt x="1725" y="480"/>
                      <a:pt x="1753" y="506"/>
                      <a:pt x="1753" y="538"/>
                    </a:cubicBezTo>
                    <a:cubicBezTo>
                      <a:pt x="1753" y="538"/>
                      <a:pt x="1753" y="538"/>
                      <a:pt x="1753" y="538"/>
                    </a:cubicBezTo>
                    <a:cubicBezTo>
                      <a:pt x="1753" y="571"/>
                      <a:pt x="1725" y="597"/>
                      <a:pt x="1692" y="597"/>
                    </a:cubicBezTo>
                    <a:cubicBezTo>
                      <a:pt x="1658" y="597"/>
                      <a:pt x="1631" y="571"/>
                      <a:pt x="1631" y="538"/>
                    </a:cubicBezTo>
                    <a:cubicBezTo>
                      <a:pt x="1631" y="534"/>
                      <a:pt x="1631" y="529"/>
                      <a:pt x="1633" y="524"/>
                    </a:cubicBezTo>
                    <a:close/>
                    <a:moveTo>
                      <a:pt x="1448" y="480"/>
                    </a:moveTo>
                    <a:lnTo>
                      <a:pt x="1448" y="524"/>
                    </a:lnTo>
                    <a:lnTo>
                      <a:pt x="1507" y="524"/>
                    </a:lnTo>
                    <a:cubicBezTo>
                      <a:pt x="1508" y="529"/>
                      <a:pt x="1509" y="534"/>
                      <a:pt x="1509" y="538"/>
                    </a:cubicBezTo>
                    <a:cubicBezTo>
                      <a:pt x="1509" y="571"/>
                      <a:pt x="1482" y="597"/>
                      <a:pt x="1448" y="597"/>
                    </a:cubicBezTo>
                    <a:cubicBezTo>
                      <a:pt x="1414" y="597"/>
                      <a:pt x="1387" y="571"/>
                      <a:pt x="1387" y="538"/>
                    </a:cubicBezTo>
                    <a:cubicBezTo>
                      <a:pt x="1387" y="506"/>
                      <a:pt x="1414" y="480"/>
                      <a:pt x="1448" y="480"/>
                    </a:cubicBezTo>
                    <a:close/>
                    <a:moveTo>
                      <a:pt x="336" y="524"/>
                    </a:moveTo>
                    <a:lnTo>
                      <a:pt x="420" y="524"/>
                    </a:lnTo>
                    <a:lnTo>
                      <a:pt x="420" y="485"/>
                    </a:lnTo>
                    <a:cubicBezTo>
                      <a:pt x="442" y="495"/>
                      <a:pt x="456" y="516"/>
                      <a:pt x="456" y="538"/>
                    </a:cubicBezTo>
                    <a:cubicBezTo>
                      <a:pt x="456" y="571"/>
                      <a:pt x="429" y="597"/>
                      <a:pt x="395" y="597"/>
                    </a:cubicBezTo>
                    <a:cubicBezTo>
                      <a:pt x="361" y="597"/>
                      <a:pt x="334" y="571"/>
                      <a:pt x="334" y="538"/>
                    </a:cubicBezTo>
                    <a:cubicBezTo>
                      <a:pt x="334" y="534"/>
                      <a:pt x="335" y="529"/>
                      <a:pt x="336" y="524"/>
                    </a:cubicBezTo>
                    <a:close/>
                    <a:moveTo>
                      <a:pt x="139" y="482"/>
                    </a:moveTo>
                    <a:lnTo>
                      <a:pt x="139" y="524"/>
                    </a:lnTo>
                    <a:lnTo>
                      <a:pt x="210" y="524"/>
                    </a:lnTo>
                    <a:cubicBezTo>
                      <a:pt x="212" y="529"/>
                      <a:pt x="212" y="534"/>
                      <a:pt x="212" y="538"/>
                    </a:cubicBezTo>
                    <a:cubicBezTo>
                      <a:pt x="212" y="571"/>
                      <a:pt x="185" y="597"/>
                      <a:pt x="151" y="597"/>
                    </a:cubicBezTo>
                    <a:cubicBezTo>
                      <a:pt x="118" y="597"/>
                      <a:pt x="91" y="571"/>
                      <a:pt x="91" y="538"/>
                    </a:cubicBezTo>
                    <a:cubicBezTo>
                      <a:pt x="91" y="511"/>
                      <a:pt x="111" y="487"/>
                      <a:pt x="139" y="482"/>
                    </a:cubicBezTo>
                    <a:close/>
                    <a:moveTo>
                      <a:pt x="257" y="524"/>
                    </a:moveTo>
                    <a:lnTo>
                      <a:pt x="290" y="524"/>
                    </a:lnTo>
                    <a:cubicBezTo>
                      <a:pt x="289" y="529"/>
                      <a:pt x="289" y="534"/>
                      <a:pt x="289" y="538"/>
                    </a:cubicBezTo>
                    <a:cubicBezTo>
                      <a:pt x="289" y="595"/>
                      <a:pt x="336" y="640"/>
                      <a:pt x="395" y="640"/>
                    </a:cubicBezTo>
                    <a:cubicBezTo>
                      <a:pt x="454" y="640"/>
                      <a:pt x="502" y="595"/>
                      <a:pt x="502" y="538"/>
                    </a:cubicBezTo>
                    <a:cubicBezTo>
                      <a:pt x="502" y="538"/>
                      <a:pt x="502" y="538"/>
                      <a:pt x="502" y="538"/>
                    </a:cubicBezTo>
                    <a:cubicBezTo>
                      <a:pt x="502" y="503"/>
                      <a:pt x="482" y="470"/>
                      <a:pt x="450" y="451"/>
                    </a:cubicBezTo>
                    <a:lnTo>
                      <a:pt x="1128" y="451"/>
                    </a:lnTo>
                    <a:lnTo>
                      <a:pt x="1189" y="408"/>
                    </a:lnTo>
                    <a:lnTo>
                      <a:pt x="1520" y="408"/>
                    </a:lnTo>
                    <a:lnTo>
                      <a:pt x="1520" y="422"/>
                    </a:lnTo>
                    <a:lnTo>
                      <a:pt x="1616" y="422"/>
                    </a:lnTo>
                    <a:lnTo>
                      <a:pt x="1616" y="408"/>
                    </a:lnTo>
                    <a:lnTo>
                      <a:pt x="1676" y="408"/>
                    </a:lnTo>
                    <a:lnTo>
                      <a:pt x="1696" y="393"/>
                    </a:lnTo>
                    <a:lnTo>
                      <a:pt x="0" y="393"/>
                    </a:lnTo>
                    <a:lnTo>
                      <a:pt x="32" y="451"/>
                    </a:lnTo>
                    <a:lnTo>
                      <a:pt x="97" y="451"/>
                    </a:lnTo>
                    <a:cubicBezTo>
                      <a:pt x="65" y="470"/>
                      <a:pt x="45" y="503"/>
                      <a:pt x="45" y="538"/>
                    </a:cubicBezTo>
                    <a:cubicBezTo>
                      <a:pt x="45" y="595"/>
                      <a:pt x="93" y="640"/>
                      <a:pt x="151" y="640"/>
                    </a:cubicBezTo>
                    <a:cubicBezTo>
                      <a:pt x="210" y="640"/>
                      <a:pt x="258" y="595"/>
                      <a:pt x="258" y="538"/>
                    </a:cubicBezTo>
                    <a:cubicBezTo>
                      <a:pt x="258" y="538"/>
                      <a:pt x="258" y="538"/>
                      <a:pt x="258" y="538"/>
                    </a:cubicBezTo>
                    <a:cubicBezTo>
                      <a:pt x="258" y="534"/>
                      <a:pt x="258" y="529"/>
                      <a:pt x="257" y="524"/>
                    </a:cubicBezTo>
                    <a:close/>
                    <a:moveTo>
                      <a:pt x="2240" y="509"/>
                    </a:moveTo>
                    <a:lnTo>
                      <a:pt x="2346" y="509"/>
                    </a:lnTo>
                    <a:cubicBezTo>
                      <a:pt x="2351" y="518"/>
                      <a:pt x="2354" y="528"/>
                      <a:pt x="2354" y="538"/>
                    </a:cubicBezTo>
                    <a:cubicBezTo>
                      <a:pt x="2354" y="571"/>
                      <a:pt x="2327" y="597"/>
                      <a:pt x="2293" y="597"/>
                    </a:cubicBezTo>
                    <a:cubicBezTo>
                      <a:pt x="2260" y="597"/>
                      <a:pt x="2232" y="571"/>
                      <a:pt x="2232" y="538"/>
                    </a:cubicBezTo>
                    <a:cubicBezTo>
                      <a:pt x="2232" y="528"/>
                      <a:pt x="2235" y="518"/>
                      <a:pt x="2240" y="509"/>
                    </a:cubicBezTo>
                    <a:close/>
                    <a:moveTo>
                      <a:pt x="2395" y="509"/>
                    </a:moveTo>
                    <a:lnTo>
                      <a:pt x="2407" y="509"/>
                    </a:lnTo>
                    <a:lnTo>
                      <a:pt x="2423" y="568"/>
                    </a:lnTo>
                    <a:lnTo>
                      <a:pt x="2438" y="568"/>
                    </a:lnTo>
                    <a:lnTo>
                      <a:pt x="2438" y="553"/>
                    </a:lnTo>
                    <a:lnTo>
                      <a:pt x="2468" y="553"/>
                    </a:lnTo>
                    <a:lnTo>
                      <a:pt x="2468" y="320"/>
                    </a:lnTo>
                    <a:lnTo>
                      <a:pt x="2453" y="320"/>
                    </a:lnTo>
                    <a:lnTo>
                      <a:pt x="2438" y="277"/>
                    </a:lnTo>
                    <a:lnTo>
                      <a:pt x="2209" y="262"/>
                    </a:lnTo>
                    <a:lnTo>
                      <a:pt x="2133" y="102"/>
                    </a:lnTo>
                    <a:lnTo>
                      <a:pt x="1890" y="102"/>
                    </a:lnTo>
                    <a:lnTo>
                      <a:pt x="1890" y="233"/>
                    </a:lnTo>
                    <a:lnTo>
                      <a:pt x="1874" y="233"/>
                    </a:lnTo>
                    <a:lnTo>
                      <a:pt x="1874" y="0"/>
                    </a:lnTo>
                    <a:lnTo>
                      <a:pt x="1844" y="0"/>
                    </a:lnTo>
                    <a:lnTo>
                      <a:pt x="1844" y="233"/>
                    </a:lnTo>
                    <a:lnTo>
                      <a:pt x="1829" y="233"/>
                    </a:lnTo>
                    <a:lnTo>
                      <a:pt x="1829" y="422"/>
                    </a:lnTo>
                    <a:lnTo>
                      <a:pt x="1311" y="422"/>
                    </a:lnTo>
                    <a:lnTo>
                      <a:pt x="1326" y="480"/>
                    </a:lnTo>
                    <a:lnTo>
                      <a:pt x="1361" y="480"/>
                    </a:lnTo>
                    <a:cubicBezTo>
                      <a:pt x="1348" y="497"/>
                      <a:pt x="1342" y="518"/>
                      <a:pt x="1342" y="538"/>
                    </a:cubicBezTo>
                    <a:cubicBezTo>
                      <a:pt x="1342" y="595"/>
                      <a:pt x="1389" y="640"/>
                      <a:pt x="1448" y="640"/>
                    </a:cubicBezTo>
                    <a:cubicBezTo>
                      <a:pt x="1507" y="640"/>
                      <a:pt x="1555" y="595"/>
                      <a:pt x="1555" y="538"/>
                    </a:cubicBezTo>
                    <a:cubicBezTo>
                      <a:pt x="1555" y="538"/>
                      <a:pt x="1555" y="538"/>
                      <a:pt x="1555" y="538"/>
                    </a:cubicBezTo>
                    <a:cubicBezTo>
                      <a:pt x="1555" y="534"/>
                      <a:pt x="1554" y="529"/>
                      <a:pt x="1554" y="524"/>
                    </a:cubicBezTo>
                    <a:lnTo>
                      <a:pt x="1586" y="524"/>
                    </a:lnTo>
                    <a:cubicBezTo>
                      <a:pt x="1586" y="529"/>
                      <a:pt x="1585" y="534"/>
                      <a:pt x="1585" y="538"/>
                    </a:cubicBezTo>
                    <a:cubicBezTo>
                      <a:pt x="1585" y="595"/>
                      <a:pt x="1633" y="640"/>
                      <a:pt x="1692" y="640"/>
                    </a:cubicBezTo>
                    <a:cubicBezTo>
                      <a:pt x="1751" y="640"/>
                      <a:pt x="1798" y="595"/>
                      <a:pt x="1798" y="538"/>
                    </a:cubicBezTo>
                    <a:cubicBezTo>
                      <a:pt x="1798" y="538"/>
                      <a:pt x="1798" y="538"/>
                      <a:pt x="1798" y="538"/>
                    </a:cubicBezTo>
                    <a:cubicBezTo>
                      <a:pt x="1798" y="518"/>
                      <a:pt x="1792" y="497"/>
                      <a:pt x="1779" y="480"/>
                    </a:cubicBezTo>
                    <a:lnTo>
                      <a:pt x="1814" y="480"/>
                    </a:lnTo>
                    <a:lnTo>
                      <a:pt x="1829" y="509"/>
                    </a:lnTo>
                    <a:lnTo>
                      <a:pt x="1859" y="509"/>
                    </a:lnTo>
                    <a:lnTo>
                      <a:pt x="1859" y="568"/>
                    </a:lnTo>
                    <a:lnTo>
                      <a:pt x="2050" y="568"/>
                    </a:lnTo>
                    <a:lnTo>
                      <a:pt x="2050" y="546"/>
                    </a:lnTo>
                    <a:lnTo>
                      <a:pt x="2164" y="546"/>
                    </a:lnTo>
                    <a:lnTo>
                      <a:pt x="2179" y="509"/>
                    </a:lnTo>
                    <a:lnTo>
                      <a:pt x="2191" y="509"/>
                    </a:lnTo>
                    <a:cubicBezTo>
                      <a:pt x="2188" y="519"/>
                      <a:pt x="2187" y="529"/>
                      <a:pt x="2187" y="538"/>
                    </a:cubicBezTo>
                    <a:cubicBezTo>
                      <a:pt x="2187" y="595"/>
                      <a:pt x="2234" y="640"/>
                      <a:pt x="2293" y="640"/>
                    </a:cubicBezTo>
                    <a:cubicBezTo>
                      <a:pt x="2352" y="640"/>
                      <a:pt x="2400" y="595"/>
                      <a:pt x="2400" y="538"/>
                    </a:cubicBezTo>
                    <a:cubicBezTo>
                      <a:pt x="2400" y="538"/>
                      <a:pt x="2400" y="538"/>
                      <a:pt x="2400" y="538"/>
                    </a:cubicBezTo>
                    <a:cubicBezTo>
                      <a:pt x="2400" y="529"/>
                      <a:pt x="2398" y="519"/>
                      <a:pt x="2395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46" name="Freeform 94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626 w 2446"/>
                  <a:gd name="T1" fmla="*/ 11 h 568"/>
                  <a:gd name="T2" fmla="*/ 655 w 2446"/>
                  <a:gd name="T3" fmla="*/ 11 h 568"/>
                  <a:gd name="T4" fmla="*/ 655 w 2446"/>
                  <a:gd name="T5" fmla="*/ 0 h 568"/>
                  <a:gd name="T6" fmla="*/ 626 w 2446"/>
                  <a:gd name="T7" fmla="*/ 0 h 568"/>
                  <a:gd name="T8" fmla="*/ 626 w 2446"/>
                  <a:gd name="T9" fmla="*/ 11 h 568"/>
                  <a:gd name="T10" fmla="*/ 425 w 2446"/>
                  <a:gd name="T11" fmla="*/ 11 h 568"/>
                  <a:gd name="T12" fmla="*/ 453 w 2446"/>
                  <a:gd name="T13" fmla="*/ 11 h 568"/>
                  <a:gd name="T14" fmla="*/ 453 w 2446"/>
                  <a:gd name="T15" fmla="*/ 0 h 568"/>
                  <a:gd name="T16" fmla="*/ 425 w 2446"/>
                  <a:gd name="T17" fmla="*/ 0 h 568"/>
                  <a:gd name="T18" fmla="*/ 425 w 2446"/>
                  <a:gd name="T19" fmla="*/ 11 h 568"/>
                  <a:gd name="T20" fmla="*/ 224 w 2446"/>
                  <a:gd name="T21" fmla="*/ 11 h 568"/>
                  <a:gd name="T22" fmla="*/ 252 w 2446"/>
                  <a:gd name="T23" fmla="*/ 11 h 568"/>
                  <a:gd name="T24" fmla="*/ 252 w 2446"/>
                  <a:gd name="T25" fmla="*/ 0 h 568"/>
                  <a:gd name="T26" fmla="*/ 224 w 2446"/>
                  <a:gd name="T27" fmla="*/ 0 h 568"/>
                  <a:gd name="T28" fmla="*/ 224 w 2446"/>
                  <a:gd name="T29" fmla="*/ 11 h 568"/>
                  <a:gd name="T30" fmla="*/ 849 w 2446"/>
                  <a:gd name="T31" fmla="*/ 11 h 568"/>
                  <a:gd name="T32" fmla="*/ 29 w 2446"/>
                  <a:gd name="T33" fmla="*/ 11 h 568"/>
                  <a:gd name="T34" fmla="*/ 0 w 2446"/>
                  <a:gd name="T35" fmla="*/ 156 h 568"/>
                  <a:gd name="T36" fmla="*/ 29 w 2446"/>
                  <a:gd name="T37" fmla="*/ 302 h 568"/>
                  <a:gd name="T38" fmla="*/ 29 w 2446"/>
                  <a:gd name="T39" fmla="*/ 302 h 568"/>
                  <a:gd name="T40" fmla="*/ 849 w 2446"/>
                  <a:gd name="T41" fmla="*/ 302 h 568"/>
                  <a:gd name="T42" fmla="*/ 877 w 2446"/>
                  <a:gd name="T43" fmla="*/ 156 h 568"/>
                  <a:gd name="T44" fmla="*/ 849 w 2446"/>
                  <a:gd name="T45" fmla="*/ 11 h 568"/>
                  <a:gd name="T46" fmla="*/ 86 w 2446"/>
                  <a:gd name="T47" fmla="*/ 423 h 568"/>
                  <a:gd name="T48" fmla="*/ 114 w 2446"/>
                  <a:gd name="T49" fmla="*/ 470 h 568"/>
                  <a:gd name="T50" fmla="*/ 143 w 2446"/>
                  <a:gd name="T51" fmla="*/ 423 h 568"/>
                  <a:gd name="T52" fmla="*/ 143 w 2446"/>
                  <a:gd name="T53" fmla="*/ 423 h 568"/>
                  <a:gd name="T54" fmla="*/ 114 w 2446"/>
                  <a:gd name="T55" fmla="*/ 373 h 568"/>
                  <a:gd name="T56" fmla="*/ 86 w 2446"/>
                  <a:gd name="T57" fmla="*/ 423 h 568"/>
                  <a:gd name="T58" fmla="*/ 201 w 2446"/>
                  <a:gd name="T59" fmla="*/ 423 h 568"/>
                  <a:gd name="T60" fmla="*/ 230 w 2446"/>
                  <a:gd name="T61" fmla="*/ 470 h 568"/>
                  <a:gd name="T62" fmla="*/ 259 w 2446"/>
                  <a:gd name="T63" fmla="*/ 423 h 568"/>
                  <a:gd name="T64" fmla="*/ 259 w 2446"/>
                  <a:gd name="T65" fmla="*/ 423 h 568"/>
                  <a:gd name="T66" fmla="*/ 230 w 2446"/>
                  <a:gd name="T67" fmla="*/ 373 h 568"/>
                  <a:gd name="T68" fmla="*/ 201 w 2446"/>
                  <a:gd name="T69" fmla="*/ 423 h 568"/>
                  <a:gd name="T70" fmla="*/ 698 w 2446"/>
                  <a:gd name="T71" fmla="*/ 423 h 568"/>
                  <a:gd name="T72" fmla="*/ 726 w 2446"/>
                  <a:gd name="T73" fmla="*/ 470 h 568"/>
                  <a:gd name="T74" fmla="*/ 756 w 2446"/>
                  <a:gd name="T75" fmla="*/ 423 h 568"/>
                  <a:gd name="T76" fmla="*/ 756 w 2446"/>
                  <a:gd name="T77" fmla="*/ 423 h 568"/>
                  <a:gd name="T78" fmla="*/ 726 w 2446"/>
                  <a:gd name="T79" fmla="*/ 373 h 568"/>
                  <a:gd name="T80" fmla="*/ 698 w 2446"/>
                  <a:gd name="T81" fmla="*/ 423 h 568"/>
                  <a:gd name="T82" fmla="*/ 812 w 2446"/>
                  <a:gd name="T83" fmla="*/ 423 h 568"/>
                  <a:gd name="T84" fmla="*/ 841 w 2446"/>
                  <a:gd name="T85" fmla="*/ 470 h 568"/>
                  <a:gd name="T86" fmla="*/ 870 w 2446"/>
                  <a:gd name="T87" fmla="*/ 423 h 568"/>
                  <a:gd name="T88" fmla="*/ 870 w 2446"/>
                  <a:gd name="T89" fmla="*/ 423 h 568"/>
                  <a:gd name="T90" fmla="*/ 841 w 2446"/>
                  <a:gd name="T91" fmla="*/ 373 h 568"/>
                  <a:gd name="T92" fmla="*/ 812 w 2446"/>
                  <a:gd name="T93" fmla="*/ 423 h 568"/>
                  <a:gd name="T94" fmla="*/ 1096 w 2446"/>
                  <a:gd name="T95" fmla="*/ 423 h 568"/>
                  <a:gd name="T96" fmla="*/ 1125 w 2446"/>
                  <a:gd name="T97" fmla="*/ 470 h 568"/>
                  <a:gd name="T98" fmla="*/ 1154 w 2446"/>
                  <a:gd name="T99" fmla="*/ 423 h 568"/>
                  <a:gd name="T100" fmla="*/ 1154 w 2446"/>
                  <a:gd name="T101" fmla="*/ 423 h 568"/>
                  <a:gd name="T102" fmla="*/ 1125 w 2446"/>
                  <a:gd name="T103" fmla="*/ 373 h 568"/>
                  <a:gd name="T104" fmla="*/ 1096 w 2446"/>
                  <a:gd name="T105" fmla="*/ 42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solidFill>
                <a:srgbClr val="FFFFFF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4447" name="Freeform 95"/>
              <p:cNvSpPr>
                <a:spLocks noEditPoints="1"/>
              </p:cNvSpPr>
              <p:nvPr/>
            </p:nvSpPr>
            <p:spPr bwMode="auto">
              <a:xfrm>
                <a:off x="917" y="1687"/>
                <a:ext cx="2027" cy="542"/>
              </a:xfrm>
              <a:custGeom>
                <a:avLst/>
                <a:gdLst>
                  <a:gd name="T0" fmla="*/ 626 w 2446"/>
                  <a:gd name="T1" fmla="*/ 11 h 568"/>
                  <a:gd name="T2" fmla="*/ 655 w 2446"/>
                  <a:gd name="T3" fmla="*/ 11 h 568"/>
                  <a:gd name="T4" fmla="*/ 655 w 2446"/>
                  <a:gd name="T5" fmla="*/ 0 h 568"/>
                  <a:gd name="T6" fmla="*/ 626 w 2446"/>
                  <a:gd name="T7" fmla="*/ 0 h 568"/>
                  <a:gd name="T8" fmla="*/ 626 w 2446"/>
                  <a:gd name="T9" fmla="*/ 11 h 568"/>
                  <a:gd name="T10" fmla="*/ 425 w 2446"/>
                  <a:gd name="T11" fmla="*/ 11 h 568"/>
                  <a:gd name="T12" fmla="*/ 453 w 2446"/>
                  <a:gd name="T13" fmla="*/ 11 h 568"/>
                  <a:gd name="T14" fmla="*/ 453 w 2446"/>
                  <a:gd name="T15" fmla="*/ 0 h 568"/>
                  <a:gd name="T16" fmla="*/ 425 w 2446"/>
                  <a:gd name="T17" fmla="*/ 0 h 568"/>
                  <a:gd name="T18" fmla="*/ 425 w 2446"/>
                  <a:gd name="T19" fmla="*/ 11 h 568"/>
                  <a:gd name="T20" fmla="*/ 224 w 2446"/>
                  <a:gd name="T21" fmla="*/ 11 h 568"/>
                  <a:gd name="T22" fmla="*/ 252 w 2446"/>
                  <a:gd name="T23" fmla="*/ 11 h 568"/>
                  <a:gd name="T24" fmla="*/ 252 w 2446"/>
                  <a:gd name="T25" fmla="*/ 0 h 568"/>
                  <a:gd name="T26" fmla="*/ 224 w 2446"/>
                  <a:gd name="T27" fmla="*/ 0 h 568"/>
                  <a:gd name="T28" fmla="*/ 224 w 2446"/>
                  <a:gd name="T29" fmla="*/ 11 h 568"/>
                  <a:gd name="T30" fmla="*/ 849 w 2446"/>
                  <a:gd name="T31" fmla="*/ 11 h 568"/>
                  <a:gd name="T32" fmla="*/ 29 w 2446"/>
                  <a:gd name="T33" fmla="*/ 11 h 568"/>
                  <a:gd name="T34" fmla="*/ 0 w 2446"/>
                  <a:gd name="T35" fmla="*/ 156 h 568"/>
                  <a:gd name="T36" fmla="*/ 29 w 2446"/>
                  <a:gd name="T37" fmla="*/ 302 h 568"/>
                  <a:gd name="T38" fmla="*/ 29 w 2446"/>
                  <a:gd name="T39" fmla="*/ 302 h 568"/>
                  <a:gd name="T40" fmla="*/ 849 w 2446"/>
                  <a:gd name="T41" fmla="*/ 302 h 568"/>
                  <a:gd name="T42" fmla="*/ 877 w 2446"/>
                  <a:gd name="T43" fmla="*/ 156 h 568"/>
                  <a:gd name="T44" fmla="*/ 849 w 2446"/>
                  <a:gd name="T45" fmla="*/ 11 h 568"/>
                  <a:gd name="T46" fmla="*/ 86 w 2446"/>
                  <a:gd name="T47" fmla="*/ 423 h 568"/>
                  <a:gd name="T48" fmla="*/ 114 w 2446"/>
                  <a:gd name="T49" fmla="*/ 470 h 568"/>
                  <a:gd name="T50" fmla="*/ 143 w 2446"/>
                  <a:gd name="T51" fmla="*/ 423 h 568"/>
                  <a:gd name="T52" fmla="*/ 143 w 2446"/>
                  <a:gd name="T53" fmla="*/ 423 h 568"/>
                  <a:gd name="T54" fmla="*/ 114 w 2446"/>
                  <a:gd name="T55" fmla="*/ 373 h 568"/>
                  <a:gd name="T56" fmla="*/ 86 w 2446"/>
                  <a:gd name="T57" fmla="*/ 423 h 568"/>
                  <a:gd name="T58" fmla="*/ 201 w 2446"/>
                  <a:gd name="T59" fmla="*/ 423 h 568"/>
                  <a:gd name="T60" fmla="*/ 230 w 2446"/>
                  <a:gd name="T61" fmla="*/ 470 h 568"/>
                  <a:gd name="T62" fmla="*/ 259 w 2446"/>
                  <a:gd name="T63" fmla="*/ 423 h 568"/>
                  <a:gd name="T64" fmla="*/ 259 w 2446"/>
                  <a:gd name="T65" fmla="*/ 423 h 568"/>
                  <a:gd name="T66" fmla="*/ 230 w 2446"/>
                  <a:gd name="T67" fmla="*/ 373 h 568"/>
                  <a:gd name="T68" fmla="*/ 201 w 2446"/>
                  <a:gd name="T69" fmla="*/ 423 h 568"/>
                  <a:gd name="T70" fmla="*/ 698 w 2446"/>
                  <a:gd name="T71" fmla="*/ 423 h 568"/>
                  <a:gd name="T72" fmla="*/ 726 w 2446"/>
                  <a:gd name="T73" fmla="*/ 470 h 568"/>
                  <a:gd name="T74" fmla="*/ 756 w 2446"/>
                  <a:gd name="T75" fmla="*/ 423 h 568"/>
                  <a:gd name="T76" fmla="*/ 756 w 2446"/>
                  <a:gd name="T77" fmla="*/ 423 h 568"/>
                  <a:gd name="T78" fmla="*/ 726 w 2446"/>
                  <a:gd name="T79" fmla="*/ 373 h 568"/>
                  <a:gd name="T80" fmla="*/ 698 w 2446"/>
                  <a:gd name="T81" fmla="*/ 423 h 568"/>
                  <a:gd name="T82" fmla="*/ 812 w 2446"/>
                  <a:gd name="T83" fmla="*/ 423 h 568"/>
                  <a:gd name="T84" fmla="*/ 841 w 2446"/>
                  <a:gd name="T85" fmla="*/ 470 h 568"/>
                  <a:gd name="T86" fmla="*/ 870 w 2446"/>
                  <a:gd name="T87" fmla="*/ 423 h 568"/>
                  <a:gd name="T88" fmla="*/ 870 w 2446"/>
                  <a:gd name="T89" fmla="*/ 423 h 568"/>
                  <a:gd name="T90" fmla="*/ 841 w 2446"/>
                  <a:gd name="T91" fmla="*/ 373 h 568"/>
                  <a:gd name="T92" fmla="*/ 812 w 2446"/>
                  <a:gd name="T93" fmla="*/ 423 h 568"/>
                  <a:gd name="T94" fmla="*/ 1096 w 2446"/>
                  <a:gd name="T95" fmla="*/ 423 h 568"/>
                  <a:gd name="T96" fmla="*/ 1125 w 2446"/>
                  <a:gd name="T97" fmla="*/ 470 h 568"/>
                  <a:gd name="T98" fmla="*/ 1154 w 2446"/>
                  <a:gd name="T99" fmla="*/ 423 h 568"/>
                  <a:gd name="T100" fmla="*/ 1154 w 2446"/>
                  <a:gd name="T101" fmla="*/ 423 h 568"/>
                  <a:gd name="T102" fmla="*/ 1125 w 2446"/>
                  <a:gd name="T103" fmla="*/ 373 h 568"/>
                  <a:gd name="T104" fmla="*/ 1096 w 2446"/>
                  <a:gd name="T105" fmla="*/ 423 h 568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446"/>
                  <a:gd name="T160" fmla="*/ 0 h 568"/>
                  <a:gd name="T161" fmla="*/ 2446 w 2446"/>
                  <a:gd name="T162" fmla="*/ 568 h 568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446" h="568">
                    <a:moveTo>
                      <a:pt x="1327" y="15"/>
                    </a:moveTo>
                    <a:lnTo>
                      <a:pt x="1388" y="15"/>
                    </a:lnTo>
                    <a:lnTo>
                      <a:pt x="1388" y="0"/>
                    </a:lnTo>
                    <a:lnTo>
                      <a:pt x="1327" y="0"/>
                    </a:lnTo>
                    <a:lnTo>
                      <a:pt x="1327" y="15"/>
                    </a:lnTo>
                    <a:close/>
                    <a:moveTo>
                      <a:pt x="901" y="15"/>
                    </a:moveTo>
                    <a:lnTo>
                      <a:pt x="961" y="15"/>
                    </a:lnTo>
                    <a:lnTo>
                      <a:pt x="961" y="0"/>
                    </a:lnTo>
                    <a:lnTo>
                      <a:pt x="901" y="0"/>
                    </a:lnTo>
                    <a:lnTo>
                      <a:pt x="901" y="15"/>
                    </a:lnTo>
                    <a:close/>
                    <a:moveTo>
                      <a:pt x="474" y="15"/>
                    </a:moveTo>
                    <a:lnTo>
                      <a:pt x="535" y="15"/>
                    </a:lnTo>
                    <a:lnTo>
                      <a:pt x="535" y="0"/>
                    </a:lnTo>
                    <a:lnTo>
                      <a:pt x="474" y="0"/>
                    </a:lnTo>
                    <a:lnTo>
                      <a:pt x="474" y="15"/>
                    </a:lnTo>
                    <a:close/>
                    <a:moveTo>
                      <a:pt x="1799" y="15"/>
                    </a:moveTo>
                    <a:lnTo>
                      <a:pt x="61" y="15"/>
                    </a:lnTo>
                    <a:cubicBezTo>
                      <a:pt x="28" y="15"/>
                      <a:pt x="0" y="93"/>
                      <a:pt x="0" y="189"/>
                    </a:cubicBezTo>
                    <a:cubicBezTo>
                      <a:pt x="0" y="286"/>
                      <a:pt x="28" y="364"/>
                      <a:pt x="61" y="364"/>
                    </a:cubicBezTo>
                    <a:cubicBezTo>
                      <a:pt x="61" y="364"/>
                      <a:pt x="61" y="364"/>
                      <a:pt x="61" y="364"/>
                    </a:cubicBezTo>
                    <a:lnTo>
                      <a:pt x="1799" y="364"/>
                    </a:lnTo>
                    <a:cubicBezTo>
                      <a:pt x="1833" y="364"/>
                      <a:pt x="1860" y="286"/>
                      <a:pt x="1860" y="189"/>
                    </a:cubicBezTo>
                    <a:cubicBezTo>
                      <a:pt x="1860" y="93"/>
                      <a:pt x="1833" y="15"/>
                      <a:pt x="1799" y="15"/>
                    </a:cubicBezTo>
                    <a:close/>
                    <a:moveTo>
                      <a:pt x="183" y="509"/>
                    </a:moveTo>
                    <a:cubicBezTo>
                      <a:pt x="183" y="542"/>
                      <a:pt x="210" y="568"/>
                      <a:pt x="243" y="568"/>
                    </a:cubicBezTo>
                    <a:cubicBezTo>
                      <a:pt x="277" y="568"/>
                      <a:pt x="304" y="542"/>
                      <a:pt x="304" y="509"/>
                    </a:cubicBezTo>
                    <a:cubicBezTo>
                      <a:pt x="304" y="509"/>
                      <a:pt x="304" y="509"/>
                      <a:pt x="304" y="509"/>
                    </a:cubicBezTo>
                    <a:cubicBezTo>
                      <a:pt x="304" y="477"/>
                      <a:pt x="277" y="451"/>
                      <a:pt x="243" y="451"/>
                    </a:cubicBezTo>
                    <a:cubicBezTo>
                      <a:pt x="210" y="451"/>
                      <a:pt x="183" y="477"/>
                      <a:pt x="183" y="509"/>
                    </a:cubicBezTo>
                    <a:close/>
                    <a:moveTo>
                      <a:pt x="426" y="509"/>
                    </a:moveTo>
                    <a:cubicBezTo>
                      <a:pt x="426" y="542"/>
                      <a:pt x="453" y="568"/>
                      <a:pt x="487" y="568"/>
                    </a:cubicBezTo>
                    <a:cubicBezTo>
                      <a:pt x="521" y="568"/>
                      <a:pt x="548" y="542"/>
                      <a:pt x="548" y="509"/>
                    </a:cubicBezTo>
                    <a:cubicBezTo>
                      <a:pt x="548" y="509"/>
                      <a:pt x="548" y="509"/>
                      <a:pt x="548" y="509"/>
                    </a:cubicBezTo>
                    <a:cubicBezTo>
                      <a:pt x="548" y="477"/>
                      <a:pt x="521" y="451"/>
                      <a:pt x="487" y="451"/>
                    </a:cubicBezTo>
                    <a:cubicBezTo>
                      <a:pt x="453" y="451"/>
                      <a:pt x="426" y="477"/>
                      <a:pt x="426" y="509"/>
                    </a:cubicBezTo>
                    <a:close/>
                    <a:moveTo>
                      <a:pt x="1479" y="509"/>
                    </a:moveTo>
                    <a:cubicBezTo>
                      <a:pt x="1479" y="542"/>
                      <a:pt x="1506" y="568"/>
                      <a:pt x="1540" y="568"/>
                    </a:cubicBezTo>
                    <a:cubicBezTo>
                      <a:pt x="1574" y="568"/>
                      <a:pt x="1601" y="542"/>
                      <a:pt x="1601" y="509"/>
                    </a:cubicBezTo>
                    <a:cubicBezTo>
                      <a:pt x="1601" y="509"/>
                      <a:pt x="1601" y="509"/>
                      <a:pt x="1601" y="509"/>
                    </a:cubicBezTo>
                    <a:cubicBezTo>
                      <a:pt x="1601" y="477"/>
                      <a:pt x="1574" y="451"/>
                      <a:pt x="1540" y="451"/>
                    </a:cubicBezTo>
                    <a:cubicBezTo>
                      <a:pt x="1506" y="451"/>
                      <a:pt x="1479" y="477"/>
                      <a:pt x="1479" y="509"/>
                    </a:cubicBezTo>
                    <a:close/>
                    <a:moveTo>
                      <a:pt x="1723" y="509"/>
                    </a:moveTo>
                    <a:cubicBezTo>
                      <a:pt x="1723" y="542"/>
                      <a:pt x="1750" y="568"/>
                      <a:pt x="1784" y="568"/>
                    </a:cubicBezTo>
                    <a:cubicBezTo>
                      <a:pt x="1817" y="568"/>
                      <a:pt x="1845" y="542"/>
                      <a:pt x="1845" y="509"/>
                    </a:cubicBezTo>
                    <a:cubicBezTo>
                      <a:pt x="1845" y="509"/>
                      <a:pt x="1845" y="509"/>
                      <a:pt x="1845" y="509"/>
                    </a:cubicBezTo>
                    <a:cubicBezTo>
                      <a:pt x="1845" y="477"/>
                      <a:pt x="1817" y="451"/>
                      <a:pt x="1784" y="451"/>
                    </a:cubicBezTo>
                    <a:cubicBezTo>
                      <a:pt x="1750" y="451"/>
                      <a:pt x="1723" y="477"/>
                      <a:pt x="1723" y="509"/>
                    </a:cubicBezTo>
                    <a:close/>
                    <a:moveTo>
                      <a:pt x="2324" y="509"/>
                    </a:moveTo>
                    <a:cubicBezTo>
                      <a:pt x="2324" y="542"/>
                      <a:pt x="2352" y="568"/>
                      <a:pt x="2385" y="568"/>
                    </a:cubicBezTo>
                    <a:cubicBezTo>
                      <a:pt x="2419" y="568"/>
                      <a:pt x="2446" y="542"/>
                      <a:pt x="2446" y="509"/>
                    </a:cubicBezTo>
                    <a:cubicBezTo>
                      <a:pt x="2446" y="509"/>
                      <a:pt x="2446" y="509"/>
                      <a:pt x="2446" y="509"/>
                    </a:cubicBezTo>
                    <a:cubicBezTo>
                      <a:pt x="2446" y="477"/>
                      <a:pt x="2419" y="451"/>
                      <a:pt x="2385" y="451"/>
                    </a:cubicBezTo>
                    <a:cubicBezTo>
                      <a:pt x="2352" y="451"/>
                      <a:pt x="2324" y="477"/>
                      <a:pt x="2324" y="509"/>
                    </a:cubicBezTo>
                    <a:close/>
                  </a:path>
                </a:pathLst>
              </a:custGeom>
              <a:noFill/>
              <a:ln w="31750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28" name="Rectangle 96"/>
              <p:cNvSpPr>
                <a:spLocks noChangeArrowheads="1"/>
              </p:cNvSpPr>
              <p:nvPr/>
            </p:nvSpPr>
            <p:spPr bwMode="auto">
              <a:xfrm>
                <a:off x="882" y="1658"/>
                <a:ext cx="1588" cy="363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33CC33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71842" dir="18900000" algn="ctr" rotWithShape="0">
                  <a:schemeClr val="tx2">
                    <a:alpha val="50000"/>
                  </a:schemeClr>
                </a:outerShdw>
              </a:effectLst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3200" b="1">
                  <a:latin typeface="Arial" charset="0"/>
                </a:endParaRPr>
              </a:p>
            </p:txBody>
          </p:sp>
        </p:grpSp>
        <p:sp>
          <p:nvSpPr>
            <p:cNvPr id="14435" name="Freeform 97"/>
            <p:cNvSpPr>
              <a:spLocks/>
            </p:cNvSpPr>
            <p:nvPr/>
          </p:nvSpPr>
          <p:spPr bwMode="auto">
            <a:xfrm>
              <a:off x="3787" y="2205"/>
              <a:ext cx="182" cy="136"/>
            </a:xfrm>
            <a:custGeom>
              <a:avLst/>
              <a:gdLst>
                <a:gd name="T0" fmla="*/ 0 w 227"/>
                <a:gd name="T1" fmla="*/ 0 h 136"/>
                <a:gd name="T2" fmla="*/ 75 w 227"/>
                <a:gd name="T3" fmla="*/ 0 h 136"/>
                <a:gd name="T4" fmla="*/ 94 w 227"/>
                <a:gd name="T5" fmla="*/ 91 h 136"/>
                <a:gd name="T6" fmla="*/ 94 w 227"/>
                <a:gd name="T7" fmla="*/ 136 h 136"/>
                <a:gd name="T8" fmla="*/ 0 w 227"/>
                <a:gd name="T9" fmla="*/ 136 h 136"/>
                <a:gd name="T10" fmla="*/ 0 w 227"/>
                <a:gd name="T11" fmla="*/ 0 h 1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7"/>
                <a:gd name="T19" fmla="*/ 0 h 136"/>
                <a:gd name="T20" fmla="*/ 227 w 227"/>
                <a:gd name="T21" fmla="*/ 136 h 1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7" h="136">
                  <a:moveTo>
                    <a:pt x="0" y="0"/>
                  </a:moveTo>
                  <a:lnTo>
                    <a:pt x="181" y="0"/>
                  </a:lnTo>
                  <a:lnTo>
                    <a:pt x="227" y="91"/>
                  </a:lnTo>
                  <a:lnTo>
                    <a:pt x="227" y="136"/>
                  </a:lnTo>
                  <a:lnTo>
                    <a:pt x="0" y="13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100000">
                  <a:srgbClr val="00FFFF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36" name="Rectangle 98"/>
            <p:cNvSpPr>
              <a:spLocks noChangeArrowheads="1"/>
            </p:cNvSpPr>
            <p:nvPr/>
          </p:nvSpPr>
          <p:spPr bwMode="auto">
            <a:xfrm>
              <a:off x="3787" y="2341"/>
              <a:ext cx="181" cy="182"/>
            </a:xfrm>
            <a:prstGeom prst="rect">
              <a:avLst/>
            </a:prstGeom>
            <a:solidFill>
              <a:srgbClr val="71717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37" name="Oval 99"/>
            <p:cNvSpPr>
              <a:spLocks noChangeArrowheads="1"/>
            </p:cNvSpPr>
            <p:nvPr/>
          </p:nvSpPr>
          <p:spPr bwMode="auto">
            <a:xfrm>
              <a:off x="4150" y="2341"/>
              <a:ext cx="45" cy="45"/>
            </a:xfrm>
            <a:prstGeom prst="ellipse">
              <a:avLst/>
            </a:prstGeom>
            <a:solidFill>
              <a:srgbClr val="FFFF00"/>
            </a:solidFill>
            <a:ln w="31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38" name="AutoShape 100"/>
            <p:cNvSpPr>
              <a:spLocks noChangeArrowheads="1"/>
            </p:cNvSpPr>
            <p:nvPr/>
          </p:nvSpPr>
          <p:spPr bwMode="auto">
            <a:xfrm>
              <a:off x="3334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39" name="AutoShape 101"/>
            <p:cNvSpPr>
              <a:spLocks noChangeArrowheads="1"/>
            </p:cNvSpPr>
            <p:nvPr/>
          </p:nvSpPr>
          <p:spPr bwMode="auto">
            <a:xfrm>
              <a:off x="3515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40" name="AutoShape 102"/>
            <p:cNvSpPr>
              <a:spLocks noChangeArrowheads="1"/>
            </p:cNvSpPr>
            <p:nvPr/>
          </p:nvSpPr>
          <p:spPr bwMode="auto">
            <a:xfrm>
              <a:off x="3969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41" name="AutoShape 103"/>
            <p:cNvSpPr>
              <a:spLocks noChangeArrowheads="1"/>
            </p:cNvSpPr>
            <p:nvPr/>
          </p:nvSpPr>
          <p:spPr bwMode="auto">
            <a:xfrm>
              <a:off x="2517" y="2478"/>
              <a:ext cx="136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  <p:sp>
          <p:nvSpPr>
            <p:cNvPr id="14442" name="AutoShape 104"/>
            <p:cNvSpPr>
              <a:spLocks noChangeArrowheads="1"/>
            </p:cNvSpPr>
            <p:nvPr/>
          </p:nvSpPr>
          <p:spPr bwMode="auto">
            <a:xfrm>
              <a:off x="2336" y="2478"/>
              <a:ext cx="135" cy="136"/>
            </a:xfrm>
            <a:prstGeom prst="star8">
              <a:avLst>
                <a:gd name="adj" fmla="val 11880"/>
              </a:avLst>
            </a:prstGeom>
            <a:solidFill>
              <a:schemeClr val="tx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ru-RU" altLang="ru-RU">
                <a:cs typeface="Arial" panose="020B0604020202020204" pitchFamily="34" charset="0"/>
              </a:endParaRPr>
            </a:p>
          </p:txBody>
        </p:sp>
      </p:grpSp>
      <p:sp>
        <p:nvSpPr>
          <p:cNvPr id="14344" name="Freeform 62"/>
          <p:cNvSpPr>
            <a:spLocks/>
          </p:cNvSpPr>
          <p:nvPr/>
        </p:nvSpPr>
        <p:spPr bwMode="auto">
          <a:xfrm>
            <a:off x="76200" y="2667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5" name="Freeform 4"/>
          <p:cNvSpPr>
            <a:spLocks/>
          </p:cNvSpPr>
          <p:nvPr/>
        </p:nvSpPr>
        <p:spPr bwMode="auto">
          <a:xfrm>
            <a:off x="76200" y="2590800"/>
            <a:ext cx="9067800" cy="609600"/>
          </a:xfrm>
          <a:custGeom>
            <a:avLst/>
            <a:gdLst>
              <a:gd name="T0" fmla="*/ 0 w 5712"/>
              <a:gd name="T1" fmla="*/ 2147483647 h 384"/>
              <a:gd name="T2" fmla="*/ 2147483647 w 5712"/>
              <a:gd name="T3" fmla="*/ 2147483647 h 384"/>
              <a:gd name="T4" fmla="*/ 2147483647 w 5712"/>
              <a:gd name="T5" fmla="*/ 2147483647 h 384"/>
              <a:gd name="T6" fmla="*/ 2147483647 w 5712"/>
              <a:gd name="T7" fmla="*/ 0 h 384"/>
              <a:gd name="T8" fmla="*/ 0 60000 65536"/>
              <a:gd name="T9" fmla="*/ 0 60000 65536"/>
              <a:gd name="T10" fmla="*/ 0 60000 65536"/>
              <a:gd name="T11" fmla="*/ 0 60000 65536"/>
              <a:gd name="T12" fmla="*/ 0 w 5712"/>
              <a:gd name="T13" fmla="*/ 0 h 384"/>
              <a:gd name="T14" fmla="*/ 5712 w 5712"/>
              <a:gd name="T15" fmla="*/ 384 h 38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12" h="384">
                <a:moveTo>
                  <a:pt x="0" y="384"/>
                </a:moveTo>
                <a:lnTo>
                  <a:pt x="2640" y="144"/>
                </a:lnTo>
                <a:lnTo>
                  <a:pt x="4464" y="48"/>
                </a:lnTo>
                <a:lnTo>
                  <a:pt x="571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46" name="Freeform 6" descr="Орех"/>
          <p:cNvSpPr>
            <a:spLocks/>
          </p:cNvSpPr>
          <p:nvPr/>
        </p:nvSpPr>
        <p:spPr bwMode="auto">
          <a:xfrm>
            <a:off x="7772400" y="2819400"/>
            <a:ext cx="762000" cy="1524000"/>
          </a:xfrm>
          <a:custGeom>
            <a:avLst/>
            <a:gdLst>
              <a:gd name="T0" fmla="*/ 0 w 480"/>
              <a:gd name="T1" fmla="*/ 0 h 960"/>
              <a:gd name="T2" fmla="*/ 2147483647 w 480"/>
              <a:gd name="T3" fmla="*/ 2147483647 h 960"/>
              <a:gd name="T4" fmla="*/ 2147483647 w 480"/>
              <a:gd name="T5" fmla="*/ 2147483647 h 960"/>
              <a:gd name="T6" fmla="*/ 0 60000 65536"/>
              <a:gd name="T7" fmla="*/ 0 60000 65536"/>
              <a:gd name="T8" fmla="*/ 0 60000 65536"/>
              <a:gd name="T9" fmla="*/ 0 w 480"/>
              <a:gd name="T10" fmla="*/ 0 h 960"/>
              <a:gd name="T11" fmla="*/ 480 w 480"/>
              <a:gd name="T12" fmla="*/ 960 h 9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80" h="960">
                <a:moveTo>
                  <a:pt x="0" y="0"/>
                </a:moveTo>
                <a:lnTo>
                  <a:pt x="40" y="736"/>
                </a:lnTo>
                <a:lnTo>
                  <a:pt x="480" y="960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7" name="Freeform 7" descr="Орех"/>
          <p:cNvSpPr>
            <a:spLocks/>
          </p:cNvSpPr>
          <p:nvPr/>
        </p:nvSpPr>
        <p:spPr bwMode="auto">
          <a:xfrm>
            <a:off x="4572000" y="2971800"/>
            <a:ext cx="914400" cy="1905000"/>
          </a:xfrm>
          <a:custGeom>
            <a:avLst/>
            <a:gdLst>
              <a:gd name="T0" fmla="*/ 2147483647 w 576"/>
              <a:gd name="T1" fmla="*/ 0 h 1200"/>
              <a:gd name="T2" fmla="*/ 2147483647 w 576"/>
              <a:gd name="T3" fmla="*/ 2147483647 h 1200"/>
              <a:gd name="T4" fmla="*/ 2147483647 w 576"/>
              <a:gd name="T5" fmla="*/ 2147483647 h 1200"/>
              <a:gd name="T6" fmla="*/ 2147483647 w 576"/>
              <a:gd name="T7" fmla="*/ 0 h 1200"/>
              <a:gd name="T8" fmla="*/ 0 w 576"/>
              <a:gd name="T9" fmla="*/ 0 h 1200"/>
              <a:gd name="T10" fmla="*/ 2147483647 w 576"/>
              <a:gd name="T11" fmla="*/ 2147483647 h 1200"/>
              <a:gd name="T12" fmla="*/ 2147483647 w 576"/>
              <a:gd name="T13" fmla="*/ 2147483647 h 1200"/>
              <a:gd name="T14" fmla="*/ 2147483647 w 576"/>
              <a:gd name="T15" fmla="*/ 2147483647 h 12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576"/>
              <a:gd name="T25" fmla="*/ 0 h 1200"/>
              <a:gd name="T26" fmla="*/ 576 w 576"/>
              <a:gd name="T27" fmla="*/ 1200 h 12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576" h="1200">
                <a:moveTo>
                  <a:pt x="528" y="0"/>
                </a:moveTo>
                <a:lnTo>
                  <a:pt x="576" y="1200"/>
                </a:lnTo>
                <a:lnTo>
                  <a:pt x="480" y="1200"/>
                </a:lnTo>
                <a:lnTo>
                  <a:pt x="432" y="0"/>
                </a:lnTo>
                <a:lnTo>
                  <a:pt x="0" y="0"/>
                </a:lnTo>
                <a:lnTo>
                  <a:pt x="48" y="912"/>
                </a:lnTo>
                <a:lnTo>
                  <a:pt x="64" y="1000"/>
                </a:lnTo>
                <a:lnTo>
                  <a:pt x="480" y="1200"/>
                </a:lnTo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8" name="Freeform 8"/>
          <p:cNvSpPr>
            <a:spLocks/>
          </p:cNvSpPr>
          <p:nvPr/>
        </p:nvSpPr>
        <p:spPr bwMode="auto">
          <a:xfrm>
            <a:off x="0" y="3200400"/>
            <a:ext cx="1828800" cy="1600200"/>
          </a:xfrm>
          <a:custGeom>
            <a:avLst/>
            <a:gdLst>
              <a:gd name="T0" fmla="*/ 2147483647 w 1152"/>
              <a:gd name="T1" fmla="*/ 0 h 1008"/>
              <a:gd name="T2" fmla="*/ 2147483647 w 1152"/>
              <a:gd name="T3" fmla="*/ 2147483647 h 1008"/>
              <a:gd name="T4" fmla="*/ 2147483647 w 1152"/>
              <a:gd name="T5" fmla="*/ 2147483647 h 1008"/>
              <a:gd name="T6" fmla="*/ 2147483647 w 1152"/>
              <a:gd name="T7" fmla="*/ 2147483647 h 1008"/>
              <a:gd name="T8" fmla="*/ 2147483647 w 1152"/>
              <a:gd name="T9" fmla="*/ 2147483647 h 1008"/>
              <a:gd name="T10" fmla="*/ 0 w 1152"/>
              <a:gd name="T11" fmla="*/ 2147483647 h 100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152"/>
              <a:gd name="T19" fmla="*/ 0 h 1008"/>
              <a:gd name="T20" fmla="*/ 1152 w 1152"/>
              <a:gd name="T21" fmla="*/ 1008 h 100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152" h="1008">
                <a:moveTo>
                  <a:pt x="1104" y="0"/>
                </a:moveTo>
                <a:lnTo>
                  <a:pt x="1152" y="1008"/>
                </a:lnTo>
                <a:lnTo>
                  <a:pt x="720" y="768"/>
                </a:lnTo>
                <a:lnTo>
                  <a:pt x="336" y="672"/>
                </a:lnTo>
                <a:lnTo>
                  <a:pt x="48" y="624"/>
                </a:lnTo>
                <a:lnTo>
                  <a:pt x="0" y="62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7578" name="Freeform 10"/>
          <p:cNvSpPr>
            <a:spLocks/>
          </p:cNvSpPr>
          <p:nvPr/>
        </p:nvSpPr>
        <p:spPr bwMode="auto">
          <a:xfrm>
            <a:off x="5435600" y="3543300"/>
            <a:ext cx="3784600" cy="33909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024" y="272"/>
              </a:cxn>
              <a:cxn ang="0">
                <a:pos x="1640" y="416"/>
              </a:cxn>
              <a:cxn ang="0">
                <a:pos x="2352" y="608"/>
              </a:cxn>
              <a:cxn ang="0">
                <a:pos x="2384" y="2136"/>
              </a:cxn>
              <a:cxn ang="0">
                <a:pos x="2176" y="2064"/>
              </a:cxn>
              <a:cxn ang="0">
                <a:pos x="1216" y="1408"/>
              </a:cxn>
              <a:cxn ang="0">
                <a:pos x="560" y="1032"/>
              </a:cxn>
              <a:cxn ang="0">
                <a:pos x="32" y="744"/>
              </a:cxn>
              <a:cxn ang="0">
                <a:pos x="0" y="0"/>
              </a:cxn>
            </a:cxnLst>
            <a:rect l="0" t="0" r="r" b="b"/>
            <a:pathLst>
              <a:path w="2384" h="2136">
                <a:moveTo>
                  <a:pt x="0" y="0"/>
                </a:moveTo>
                <a:lnTo>
                  <a:pt x="1024" y="272"/>
                </a:lnTo>
                <a:lnTo>
                  <a:pt x="1640" y="416"/>
                </a:lnTo>
                <a:lnTo>
                  <a:pt x="2352" y="608"/>
                </a:lnTo>
                <a:lnTo>
                  <a:pt x="2384" y="2136"/>
                </a:lnTo>
                <a:lnTo>
                  <a:pt x="2176" y="2064"/>
                </a:lnTo>
                <a:lnTo>
                  <a:pt x="1216" y="1408"/>
                </a:lnTo>
                <a:lnTo>
                  <a:pt x="560" y="1032"/>
                </a:lnTo>
                <a:lnTo>
                  <a:pt x="32" y="74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37579" name="Freeform 11"/>
          <p:cNvSpPr>
            <a:spLocks/>
          </p:cNvSpPr>
          <p:nvPr/>
        </p:nvSpPr>
        <p:spPr bwMode="auto">
          <a:xfrm>
            <a:off x="1676400" y="3124200"/>
            <a:ext cx="2971800" cy="1219200"/>
          </a:xfrm>
          <a:custGeom>
            <a:avLst/>
            <a:gdLst/>
            <a:ahLst/>
            <a:cxnLst>
              <a:cxn ang="0">
                <a:pos x="1824" y="192"/>
              </a:cxn>
              <a:cxn ang="0">
                <a:pos x="1008" y="0"/>
              </a:cxn>
              <a:cxn ang="0">
                <a:pos x="0" y="96"/>
              </a:cxn>
              <a:cxn ang="0">
                <a:pos x="96" y="192"/>
              </a:cxn>
              <a:cxn ang="0">
                <a:pos x="112" y="168"/>
              </a:cxn>
              <a:cxn ang="0">
                <a:pos x="592" y="248"/>
              </a:cxn>
              <a:cxn ang="0">
                <a:pos x="1024" y="360"/>
              </a:cxn>
              <a:cxn ang="0">
                <a:pos x="1312" y="456"/>
              </a:cxn>
              <a:cxn ang="0">
                <a:pos x="1872" y="768"/>
              </a:cxn>
              <a:cxn ang="0">
                <a:pos x="1824" y="240"/>
              </a:cxn>
            </a:cxnLst>
            <a:rect l="0" t="0" r="r" b="b"/>
            <a:pathLst>
              <a:path w="1872" h="768">
                <a:moveTo>
                  <a:pt x="1824" y="192"/>
                </a:moveTo>
                <a:lnTo>
                  <a:pt x="1008" y="0"/>
                </a:lnTo>
                <a:lnTo>
                  <a:pt x="0" y="96"/>
                </a:lnTo>
                <a:lnTo>
                  <a:pt x="96" y="192"/>
                </a:lnTo>
                <a:lnTo>
                  <a:pt x="112" y="168"/>
                </a:lnTo>
                <a:lnTo>
                  <a:pt x="592" y="248"/>
                </a:lnTo>
                <a:lnTo>
                  <a:pt x="1024" y="360"/>
                </a:lnTo>
                <a:lnTo>
                  <a:pt x="1312" y="456"/>
                </a:lnTo>
                <a:lnTo>
                  <a:pt x="1872" y="768"/>
                </a:lnTo>
                <a:lnTo>
                  <a:pt x="1824" y="240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808080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51" name="Freeform 13"/>
          <p:cNvSpPr>
            <a:spLocks/>
          </p:cNvSpPr>
          <p:nvPr/>
        </p:nvSpPr>
        <p:spPr bwMode="auto">
          <a:xfrm>
            <a:off x="2362200" y="3200400"/>
            <a:ext cx="6883400" cy="2603500"/>
          </a:xfrm>
          <a:custGeom>
            <a:avLst/>
            <a:gdLst>
              <a:gd name="T0" fmla="*/ 0 w 4336"/>
              <a:gd name="T1" fmla="*/ 0 h 1640"/>
              <a:gd name="T2" fmla="*/ 2147483647 w 4336"/>
              <a:gd name="T3" fmla="*/ 2147483647 h 1640"/>
              <a:gd name="T4" fmla="*/ 2147483647 w 4336"/>
              <a:gd name="T5" fmla="*/ 2147483647 h 1640"/>
              <a:gd name="T6" fmla="*/ 2147483647 w 4336"/>
              <a:gd name="T7" fmla="*/ 2147483647 h 1640"/>
              <a:gd name="T8" fmla="*/ 2147483647 w 4336"/>
              <a:gd name="T9" fmla="*/ 2147483647 h 1640"/>
              <a:gd name="T10" fmla="*/ 2147483647 w 4336"/>
              <a:gd name="T11" fmla="*/ 2147483647 h 1640"/>
              <a:gd name="T12" fmla="*/ 2147483647 w 4336"/>
              <a:gd name="T13" fmla="*/ 2147483647 h 164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336"/>
              <a:gd name="T22" fmla="*/ 0 h 1640"/>
              <a:gd name="T23" fmla="*/ 4336 w 4336"/>
              <a:gd name="T24" fmla="*/ 1640 h 164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336" h="1640">
                <a:moveTo>
                  <a:pt x="0" y="0"/>
                </a:moveTo>
                <a:cubicBezTo>
                  <a:pt x="296" y="44"/>
                  <a:pt x="592" y="88"/>
                  <a:pt x="816" y="144"/>
                </a:cubicBezTo>
                <a:cubicBezTo>
                  <a:pt x="1040" y="200"/>
                  <a:pt x="1104" y="256"/>
                  <a:pt x="1344" y="336"/>
                </a:cubicBezTo>
                <a:cubicBezTo>
                  <a:pt x="1584" y="416"/>
                  <a:pt x="1928" y="496"/>
                  <a:pt x="2256" y="624"/>
                </a:cubicBezTo>
                <a:cubicBezTo>
                  <a:pt x="2584" y="752"/>
                  <a:pt x="3051" y="985"/>
                  <a:pt x="3312" y="1104"/>
                </a:cubicBezTo>
                <a:cubicBezTo>
                  <a:pt x="3573" y="1223"/>
                  <a:pt x="3653" y="1247"/>
                  <a:pt x="3824" y="1336"/>
                </a:cubicBezTo>
                <a:cubicBezTo>
                  <a:pt x="3995" y="1425"/>
                  <a:pt x="4229" y="1577"/>
                  <a:pt x="4336" y="1640"/>
                </a:cubicBezTo>
              </a:path>
            </a:pathLst>
          </a:custGeom>
          <a:noFill/>
          <a:ln w="57150" cap="flat" cmpd="sng">
            <a:solidFill>
              <a:schemeClr val="bg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2" name="Freeform 14"/>
          <p:cNvSpPr>
            <a:spLocks/>
          </p:cNvSpPr>
          <p:nvPr/>
        </p:nvSpPr>
        <p:spPr bwMode="auto">
          <a:xfrm>
            <a:off x="13589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3" name="Freeform 15"/>
          <p:cNvSpPr>
            <a:spLocks/>
          </p:cNvSpPr>
          <p:nvPr/>
        </p:nvSpPr>
        <p:spPr bwMode="auto">
          <a:xfrm>
            <a:off x="1143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54" name="Freeform 17"/>
          <p:cNvSpPr>
            <a:spLocks/>
          </p:cNvSpPr>
          <p:nvPr/>
        </p:nvSpPr>
        <p:spPr bwMode="auto">
          <a:xfrm>
            <a:off x="76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14355" name="Group 20"/>
          <p:cNvGrpSpPr>
            <a:grpSpLocks/>
          </p:cNvGrpSpPr>
          <p:nvPr/>
        </p:nvGrpSpPr>
        <p:grpSpPr bwMode="auto">
          <a:xfrm>
            <a:off x="609600" y="3581400"/>
            <a:ext cx="1155700" cy="190500"/>
            <a:chOff x="384" y="2256"/>
            <a:chExt cx="728" cy="120"/>
          </a:xfrm>
        </p:grpSpPr>
        <p:sp>
          <p:nvSpPr>
            <p:cNvPr id="14431" name="Freeform 1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32" name="Freeform 18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33" name="Freeform 19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56" name="Group 21"/>
          <p:cNvGrpSpPr>
            <a:grpSpLocks/>
          </p:cNvGrpSpPr>
          <p:nvPr/>
        </p:nvGrpSpPr>
        <p:grpSpPr bwMode="auto">
          <a:xfrm>
            <a:off x="381000" y="3733800"/>
            <a:ext cx="1155700" cy="190500"/>
            <a:chOff x="384" y="2256"/>
            <a:chExt cx="728" cy="120"/>
          </a:xfrm>
        </p:grpSpPr>
        <p:sp>
          <p:nvSpPr>
            <p:cNvPr id="14428" name="Freeform 22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9" name="Freeform 23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30" name="Freeform 24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57" name="Group 25"/>
          <p:cNvGrpSpPr>
            <a:grpSpLocks/>
          </p:cNvGrpSpPr>
          <p:nvPr/>
        </p:nvGrpSpPr>
        <p:grpSpPr bwMode="auto">
          <a:xfrm>
            <a:off x="152400" y="3886200"/>
            <a:ext cx="1155700" cy="190500"/>
            <a:chOff x="384" y="2256"/>
            <a:chExt cx="728" cy="120"/>
          </a:xfrm>
        </p:grpSpPr>
        <p:sp>
          <p:nvSpPr>
            <p:cNvPr id="14425" name="Freeform 26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6" name="Freeform 27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7" name="Freeform 28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58" name="Group 29"/>
          <p:cNvGrpSpPr>
            <a:grpSpLocks/>
          </p:cNvGrpSpPr>
          <p:nvPr/>
        </p:nvGrpSpPr>
        <p:grpSpPr bwMode="auto">
          <a:xfrm>
            <a:off x="304800" y="4038600"/>
            <a:ext cx="1155700" cy="190500"/>
            <a:chOff x="384" y="2256"/>
            <a:chExt cx="728" cy="120"/>
          </a:xfrm>
        </p:grpSpPr>
        <p:sp>
          <p:nvSpPr>
            <p:cNvPr id="14422" name="Freeform 30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3" name="Freeform 31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4" name="Freeform 32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4359" name="Group 33"/>
          <p:cNvGrpSpPr>
            <a:grpSpLocks/>
          </p:cNvGrpSpPr>
          <p:nvPr/>
        </p:nvGrpSpPr>
        <p:grpSpPr bwMode="auto">
          <a:xfrm>
            <a:off x="533400" y="4191000"/>
            <a:ext cx="1155700" cy="190500"/>
            <a:chOff x="384" y="2256"/>
            <a:chExt cx="728" cy="120"/>
          </a:xfrm>
        </p:grpSpPr>
        <p:sp>
          <p:nvSpPr>
            <p:cNvPr id="14419" name="Freeform 34"/>
            <p:cNvSpPr>
              <a:spLocks/>
            </p:cNvSpPr>
            <p:nvPr/>
          </p:nvSpPr>
          <p:spPr bwMode="auto">
            <a:xfrm>
              <a:off x="62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0" name="Freeform 35"/>
            <p:cNvSpPr>
              <a:spLocks/>
            </p:cNvSpPr>
            <p:nvPr/>
          </p:nvSpPr>
          <p:spPr bwMode="auto">
            <a:xfrm>
              <a:off x="38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421" name="Freeform 36"/>
            <p:cNvSpPr>
              <a:spLocks/>
            </p:cNvSpPr>
            <p:nvPr/>
          </p:nvSpPr>
          <p:spPr bwMode="auto">
            <a:xfrm>
              <a:off x="864" y="2256"/>
              <a:ext cx="248" cy="120"/>
            </a:xfrm>
            <a:custGeom>
              <a:avLst/>
              <a:gdLst>
                <a:gd name="T0" fmla="*/ 2 w 440"/>
                <a:gd name="T1" fmla="*/ 4 h 168"/>
                <a:gd name="T2" fmla="*/ 45 w 440"/>
                <a:gd name="T3" fmla="*/ 6 h 168"/>
                <a:gd name="T4" fmla="*/ 45 w 440"/>
                <a:gd name="T5" fmla="*/ 44 h 168"/>
                <a:gd name="T6" fmla="*/ 1 w 440"/>
                <a:gd name="T7" fmla="*/ 44 h 168"/>
                <a:gd name="T8" fmla="*/ 0 w 440"/>
                <a:gd name="T9" fmla="*/ 0 h 1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40"/>
                <a:gd name="T16" fmla="*/ 0 h 168"/>
                <a:gd name="T17" fmla="*/ 440 w 440"/>
                <a:gd name="T18" fmla="*/ 168 h 1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40" h="168">
                  <a:moveTo>
                    <a:pt x="16" y="16"/>
                  </a:moveTo>
                  <a:lnTo>
                    <a:pt x="440" y="24"/>
                  </a:lnTo>
                  <a:lnTo>
                    <a:pt x="440" y="168"/>
                  </a:lnTo>
                  <a:lnTo>
                    <a:pt x="8" y="168"/>
                  </a:lnTo>
                  <a:lnTo>
                    <a:pt x="0" y="0"/>
                  </a:lnTo>
                </a:path>
              </a:pathLst>
            </a:custGeom>
            <a:gradFill rotWithShape="1">
              <a:gsLst>
                <a:gs pos="0">
                  <a:srgbClr val="CC6600"/>
                </a:gs>
                <a:gs pos="100000">
                  <a:srgbClr val="C40000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360" name="Freeform 37"/>
          <p:cNvSpPr>
            <a:spLocks/>
          </p:cNvSpPr>
          <p:nvPr/>
        </p:nvSpPr>
        <p:spPr bwMode="auto">
          <a:xfrm>
            <a:off x="-12700" y="36957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1" name="Freeform 38"/>
          <p:cNvSpPr>
            <a:spLocks/>
          </p:cNvSpPr>
          <p:nvPr/>
        </p:nvSpPr>
        <p:spPr bwMode="auto">
          <a:xfrm>
            <a:off x="2159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2" name="Freeform 39"/>
          <p:cNvSpPr>
            <a:spLocks/>
          </p:cNvSpPr>
          <p:nvPr/>
        </p:nvSpPr>
        <p:spPr bwMode="auto">
          <a:xfrm>
            <a:off x="381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3" name="Freeform 40"/>
          <p:cNvSpPr>
            <a:spLocks/>
          </p:cNvSpPr>
          <p:nvPr/>
        </p:nvSpPr>
        <p:spPr bwMode="auto">
          <a:xfrm>
            <a:off x="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4" name="Freeform 41"/>
          <p:cNvSpPr>
            <a:spLocks/>
          </p:cNvSpPr>
          <p:nvPr/>
        </p:nvSpPr>
        <p:spPr bwMode="auto">
          <a:xfrm>
            <a:off x="1530350" y="3443288"/>
            <a:ext cx="234950" cy="160337"/>
          </a:xfrm>
          <a:custGeom>
            <a:avLst/>
            <a:gdLst>
              <a:gd name="T0" fmla="*/ 2147483647 w 148"/>
              <a:gd name="T1" fmla="*/ 0 h 101"/>
              <a:gd name="T2" fmla="*/ 2147483647 w 148"/>
              <a:gd name="T3" fmla="*/ 2147483647 h 101"/>
              <a:gd name="T4" fmla="*/ 2147483647 w 148"/>
              <a:gd name="T5" fmla="*/ 2147483647 h 101"/>
              <a:gd name="T6" fmla="*/ 2147483647 w 148"/>
              <a:gd name="T7" fmla="*/ 2147483647 h 101"/>
              <a:gd name="T8" fmla="*/ 2147483647 w 148"/>
              <a:gd name="T9" fmla="*/ 2147483647 h 101"/>
              <a:gd name="T10" fmla="*/ 2147483647 w 148"/>
              <a:gd name="T11" fmla="*/ 2147483647 h 101"/>
              <a:gd name="T12" fmla="*/ 0 w 148"/>
              <a:gd name="T13" fmla="*/ 2147483647 h 10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8"/>
              <a:gd name="T22" fmla="*/ 0 h 101"/>
              <a:gd name="T23" fmla="*/ 148 w 148"/>
              <a:gd name="T24" fmla="*/ 101 h 10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8" h="101">
                <a:moveTo>
                  <a:pt x="1" y="0"/>
                </a:moveTo>
                <a:lnTo>
                  <a:pt x="140" y="5"/>
                </a:lnTo>
                <a:lnTo>
                  <a:pt x="140" y="97"/>
                </a:lnTo>
                <a:lnTo>
                  <a:pt x="148" y="93"/>
                </a:lnTo>
                <a:lnTo>
                  <a:pt x="140" y="101"/>
                </a:lnTo>
                <a:lnTo>
                  <a:pt x="4" y="97"/>
                </a:lnTo>
                <a:lnTo>
                  <a:pt x="0" y="5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5" name="Freeform 42"/>
          <p:cNvSpPr>
            <a:spLocks/>
          </p:cNvSpPr>
          <p:nvPr/>
        </p:nvSpPr>
        <p:spPr bwMode="auto">
          <a:xfrm>
            <a:off x="1536700" y="3775075"/>
            <a:ext cx="247650" cy="187325"/>
          </a:xfrm>
          <a:custGeom>
            <a:avLst/>
            <a:gdLst>
              <a:gd name="T0" fmla="*/ 0 w 156"/>
              <a:gd name="T1" fmla="*/ 0 h 118"/>
              <a:gd name="T2" fmla="*/ 2147483647 w 156"/>
              <a:gd name="T3" fmla="*/ 0 h 118"/>
              <a:gd name="T4" fmla="*/ 2147483647 w 156"/>
              <a:gd name="T5" fmla="*/ 2147483647 h 118"/>
              <a:gd name="T6" fmla="*/ 2147483647 w 156"/>
              <a:gd name="T7" fmla="*/ 2147483647 h 118"/>
              <a:gd name="T8" fmla="*/ 2147483647 w 156"/>
              <a:gd name="T9" fmla="*/ 2147483647 h 118"/>
              <a:gd name="T10" fmla="*/ 2147483647 w 156"/>
              <a:gd name="T11" fmla="*/ 2147483647 h 118"/>
              <a:gd name="T12" fmla="*/ 2147483647 w 156"/>
              <a:gd name="T13" fmla="*/ 2147483647 h 118"/>
              <a:gd name="T14" fmla="*/ 2147483647 w 156"/>
              <a:gd name="T15" fmla="*/ 2147483647 h 118"/>
              <a:gd name="T16" fmla="*/ 0 w 156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56"/>
              <a:gd name="T28" fmla="*/ 0 h 118"/>
              <a:gd name="T29" fmla="*/ 156 w 156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56" h="118">
                <a:moveTo>
                  <a:pt x="0" y="0"/>
                </a:moveTo>
                <a:lnTo>
                  <a:pt x="152" y="0"/>
                </a:lnTo>
                <a:lnTo>
                  <a:pt x="152" y="104"/>
                </a:lnTo>
                <a:lnTo>
                  <a:pt x="140" y="110"/>
                </a:lnTo>
                <a:lnTo>
                  <a:pt x="132" y="118"/>
                </a:lnTo>
                <a:lnTo>
                  <a:pt x="156" y="104"/>
                </a:lnTo>
                <a:lnTo>
                  <a:pt x="8" y="100"/>
                </a:lnTo>
                <a:lnTo>
                  <a:pt x="4" y="92"/>
                </a:lnTo>
                <a:lnTo>
                  <a:pt x="0" y="8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6" name="Freeform 44"/>
          <p:cNvSpPr>
            <a:spLocks/>
          </p:cNvSpPr>
          <p:nvPr/>
        </p:nvSpPr>
        <p:spPr bwMode="auto">
          <a:xfrm>
            <a:off x="8153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7" name="Freeform 45"/>
          <p:cNvSpPr>
            <a:spLocks/>
          </p:cNvSpPr>
          <p:nvPr/>
        </p:nvSpPr>
        <p:spPr bwMode="auto">
          <a:xfrm>
            <a:off x="77724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8" name="Freeform 46"/>
          <p:cNvSpPr>
            <a:spLocks/>
          </p:cNvSpPr>
          <p:nvPr/>
        </p:nvSpPr>
        <p:spPr bwMode="auto">
          <a:xfrm>
            <a:off x="77724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69" name="Freeform 47"/>
          <p:cNvSpPr>
            <a:spLocks/>
          </p:cNvSpPr>
          <p:nvPr/>
        </p:nvSpPr>
        <p:spPr bwMode="auto">
          <a:xfrm>
            <a:off x="1295400" y="3886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0" name="Freeform 48"/>
          <p:cNvSpPr>
            <a:spLocks/>
          </p:cNvSpPr>
          <p:nvPr/>
        </p:nvSpPr>
        <p:spPr bwMode="auto">
          <a:xfrm>
            <a:off x="1447800" y="4038600"/>
            <a:ext cx="349250" cy="193675"/>
          </a:xfrm>
          <a:custGeom>
            <a:avLst/>
            <a:gdLst>
              <a:gd name="T0" fmla="*/ 2147483647 w 220"/>
              <a:gd name="T1" fmla="*/ 2147483647 h 122"/>
              <a:gd name="T2" fmla="*/ 2147483647 w 220"/>
              <a:gd name="T3" fmla="*/ 2147483647 h 122"/>
              <a:gd name="T4" fmla="*/ 2147483647 w 220"/>
              <a:gd name="T5" fmla="*/ 2147483647 h 122"/>
              <a:gd name="T6" fmla="*/ 2147483647 w 220"/>
              <a:gd name="T7" fmla="*/ 2147483647 h 122"/>
              <a:gd name="T8" fmla="*/ 0 w 220"/>
              <a:gd name="T9" fmla="*/ 0 h 12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20"/>
              <a:gd name="T16" fmla="*/ 0 h 122"/>
              <a:gd name="T17" fmla="*/ 220 w 220"/>
              <a:gd name="T18" fmla="*/ 122 h 12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20" h="122">
                <a:moveTo>
                  <a:pt x="9" y="11"/>
                </a:moveTo>
                <a:lnTo>
                  <a:pt x="212" y="18"/>
                </a:lnTo>
                <a:lnTo>
                  <a:pt x="220" y="122"/>
                </a:lnTo>
                <a:lnTo>
                  <a:pt x="4" y="120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1" name="Freeform 49"/>
          <p:cNvSpPr>
            <a:spLocks/>
          </p:cNvSpPr>
          <p:nvPr/>
        </p:nvSpPr>
        <p:spPr bwMode="auto">
          <a:xfrm>
            <a:off x="1581150" y="3898900"/>
            <a:ext cx="222250" cy="174625"/>
          </a:xfrm>
          <a:custGeom>
            <a:avLst/>
            <a:gdLst>
              <a:gd name="T0" fmla="*/ 0 w 140"/>
              <a:gd name="T1" fmla="*/ 2147483647 h 110"/>
              <a:gd name="T2" fmla="*/ 2147483647 w 140"/>
              <a:gd name="T3" fmla="*/ 2147483647 h 110"/>
              <a:gd name="T4" fmla="*/ 2147483647 w 140"/>
              <a:gd name="T5" fmla="*/ 2147483647 h 110"/>
              <a:gd name="T6" fmla="*/ 2147483647 w 140"/>
              <a:gd name="T7" fmla="*/ 2147483647 h 110"/>
              <a:gd name="T8" fmla="*/ 2147483647 w 140"/>
              <a:gd name="T9" fmla="*/ 2147483647 h 110"/>
              <a:gd name="T10" fmla="*/ 2147483647 w 140"/>
              <a:gd name="T11" fmla="*/ 2147483647 h 110"/>
              <a:gd name="T12" fmla="*/ 2147483647 w 140"/>
              <a:gd name="T13" fmla="*/ 2147483647 h 110"/>
              <a:gd name="T14" fmla="*/ 2147483647 w 140"/>
              <a:gd name="T15" fmla="*/ 2147483647 h 110"/>
              <a:gd name="T16" fmla="*/ 2147483647 w 140"/>
              <a:gd name="T17" fmla="*/ 2147483647 h 110"/>
              <a:gd name="T18" fmla="*/ 2147483647 w 140"/>
              <a:gd name="T19" fmla="*/ 2147483647 h 110"/>
              <a:gd name="T20" fmla="*/ 0 w 140"/>
              <a:gd name="T21" fmla="*/ 0 h 11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40"/>
              <a:gd name="T34" fmla="*/ 0 h 110"/>
              <a:gd name="T35" fmla="*/ 140 w 140"/>
              <a:gd name="T36" fmla="*/ 110 h 11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40" h="110">
                <a:moveTo>
                  <a:pt x="0" y="10"/>
                </a:moveTo>
                <a:lnTo>
                  <a:pt x="128" y="2"/>
                </a:lnTo>
                <a:lnTo>
                  <a:pt x="132" y="98"/>
                </a:lnTo>
                <a:lnTo>
                  <a:pt x="140" y="102"/>
                </a:lnTo>
                <a:lnTo>
                  <a:pt x="132" y="110"/>
                </a:lnTo>
                <a:lnTo>
                  <a:pt x="132" y="102"/>
                </a:lnTo>
                <a:lnTo>
                  <a:pt x="136" y="102"/>
                </a:lnTo>
                <a:lnTo>
                  <a:pt x="12" y="98"/>
                </a:lnTo>
                <a:lnTo>
                  <a:pt x="8" y="92"/>
                </a:lnTo>
                <a:lnTo>
                  <a:pt x="4" y="84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2" name="Freeform 50"/>
          <p:cNvSpPr>
            <a:spLocks/>
          </p:cNvSpPr>
          <p:nvPr/>
        </p:nvSpPr>
        <p:spPr bwMode="auto">
          <a:xfrm>
            <a:off x="1606550" y="4225925"/>
            <a:ext cx="222250" cy="193675"/>
          </a:xfrm>
          <a:custGeom>
            <a:avLst/>
            <a:gdLst>
              <a:gd name="T0" fmla="*/ 0 w 140"/>
              <a:gd name="T1" fmla="*/ 2147483647 h 122"/>
              <a:gd name="T2" fmla="*/ 2147483647 w 140"/>
              <a:gd name="T3" fmla="*/ 0 h 122"/>
              <a:gd name="T4" fmla="*/ 2147483647 w 140"/>
              <a:gd name="T5" fmla="*/ 0 h 122"/>
              <a:gd name="T6" fmla="*/ 2147483647 w 140"/>
              <a:gd name="T7" fmla="*/ 2147483647 h 122"/>
              <a:gd name="T8" fmla="*/ 2147483647 w 140"/>
              <a:gd name="T9" fmla="*/ 2147483647 h 122"/>
              <a:gd name="T10" fmla="*/ 2147483647 w 140"/>
              <a:gd name="T11" fmla="*/ 2147483647 h 122"/>
              <a:gd name="T12" fmla="*/ 2147483647 w 140"/>
              <a:gd name="T13" fmla="*/ 2147483647 h 122"/>
              <a:gd name="T14" fmla="*/ 2147483647 w 140"/>
              <a:gd name="T15" fmla="*/ 2147483647 h 122"/>
              <a:gd name="T16" fmla="*/ 2147483647 w 140"/>
              <a:gd name="T17" fmla="*/ 2147483647 h 122"/>
              <a:gd name="T18" fmla="*/ 2147483647 w 140"/>
              <a:gd name="T19" fmla="*/ 2147483647 h 122"/>
              <a:gd name="T20" fmla="*/ 2147483647 w 140"/>
              <a:gd name="T21" fmla="*/ 2147483647 h 122"/>
              <a:gd name="T22" fmla="*/ 0 w 140"/>
              <a:gd name="T23" fmla="*/ 2147483647 h 12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40"/>
              <a:gd name="T37" fmla="*/ 0 h 122"/>
              <a:gd name="T38" fmla="*/ 140 w 140"/>
              <a:gd name="T39" fmla="*/ 122 h 12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40" h="122">
                <a:moveTo>
                  <a:pt x="0" y="22"/>
                </a:moveTo>
                <a:lnTo>
                  <a:pt x="44" y="0"/>
                </a:lnTo>
                <a:lnTo>
                  <a:pt x="124" y="0"/>
                </a:lnTo>
                <a:lnTo>
                  <a:pt x="132" y="110"/>
                </a:lnTo>
                <a:lnTo>
                  <a:pt x="140" y="114"/>
                </a:lnTo>
                <a:lnTo>
                  <a:pt x="132" y="122"/>
                </a:lnTo>
                <a:lnTo>
                  <a:pt x="132" y="114"/>
                </a:lnTo>
                <a:lnTo>
                  <a:pt x="136" y="114"/>
                </a:lnTo>
                <a:lnTo>
                  <a:pt x="12" y="110"/>
                </a:lnTo>
                <a:lnTo>
                  <a:pt x="8" y="104"/>
                </a:lnTo>
                <a:lnTo>
                  <a:pt x="4" y="96"/>
                </a:lnTo>
                <a:lnTo>
                  <a:pt x="0" y="12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3" name="Freeform 51"/>
          <p:cNvSpPr>
            <a:spLocks/>
          </p:cNvSpPr>
          <p:nvPr/>
        </p:nvSpPr>
        <p:spPr bwMode="auto">
          <a:xfrm>
            <a:off x="79248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4" name="Freeform 52"/>
          <p:cNvSpPr>
            <a:spLocks/>
          </p:cNvSpPr>
          <p:nvPr/>
        </p:nvSpPr>
        <p:spPr bwMode="auto">
          <a:xfrm>
            <a:off x="822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5" name="Freeform 53"/>
          <p:cNvSpPr>
            <a:spLocks/>
          </p:cNvSpPr>
          <p:nvPr/>
        </p:nvSpPr>
        <p:spPr bwMode="auto">
          <a:xfrm>
            <a:off x="784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6" name="Freeform 54"/>
          <p:cNvSpPr>
            <a:spLocks/>
          </p:cNvSpPr>
          <p:nvPr/>
        </p:nvSpPr>
        <p:spPr bwMode="auto">
          <a:xfrm>
            <a:off x="80772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7" name="Freeform 55"/>
          <p:cNvSpPr>
            <a:spLocks/>
          </p:cNvSpPr>
          <p:nvPr/>
        </p:nvSpPr>
        <p:spPr bwMode="auto">
          <a:xfrm>
            <a:off x="7848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8" name="Freeform 56"/>
          <p:cNvSpPr>
            <a:spLocks/>
          </p:cNvSpPr>
          <p:nvPr/>
        </p:nvSpPr>
        <p:spPr bwMode="auto">
          <a:xfrm>
            <a:off x="8153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79" name="Freeform 57"/>
          <p:cNvSpPr>
            <a:spLocks/>
          </p:cNvSpPr>
          <p:nvPr/>
        </p:nvSpPr>
        <p:spPr bwMode="auto">
          <a:xfrm>
            <a:off x="8229600" y="4038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0" name="Freeform 58"/>
          <p:cNvSpPr>
            <a:spLocks/>
          </p:cNvSpPr>
          <p:nvPr/>
        </p:nvSpPr>
        <p:spPr bwMode="auto">
          <a:xfrm>
            <a:off x="86106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1" name="Freeform 59"/>
          <p:cNvSpPr>
            <a:spLocks/>
          </p:cNvSpPr>
          <p:nvPr/>
        </p:nvSpPr>
        <p:spPr bwMode="auto">
          <a:xfrm>
            <a:off x="-76200" y="2552700"/>
            <a:ext cx="9588500" cy="876300"/>
          </a:xfrm>
          <a:custGeom>
            <a:avLst/>
            <a:gdLst>
              <a:gd name="T0" fmla="*/ 2147483647 w 6040"/>
              <a:gd name="T1" fmla="*/ 2147483647 h 552"/>
              <a:gd name="T2" fmla="*/ 2147483647 w 6040"/>
              <a:gd name="T3" fmla="*/ 2147483647 h 552"/>
              <a:gd name="T4" fmla="*/ 2147483647 w 6040"/>
              <a:gd name="T5" fmla="*/ 2147483647 h 552"/>
              <a:gd name="T6" fmla="*/ 2147483647 w 6040"/>
              <a:gd name="T7" fmla="*/ 2147483647 h 552"/>
              <a:gd name="T8" fmla="*/ 2147483647 w 6040"/>
              <a:gd name="T9" fmla="*/ 2147483647 h 552"/>
              <a:gd name="T10" fmla="*/ 2147483647 w 6040"/>
              <a:gd name="T11" fmla="*/ 2147483647 h 552"/>
              <a:gd name="T12" fmla="*/ 2147483647 w 6040"/>
              <a:gd name="T13" fmla="*/ 2147483647 h 552"/>
              <a:gd name="T14" fmla="*/ 2147483647 w 6040"/>
              <a:gd name="T15" fmla="*/ 2147483647 h 552"/>
              <a:gd name="T16" fmla="*/ 2147483647 w 6040"/>
              <a:gd name="T17" fmla="*/ 2147483647 h 552"/>
              <a:gd name="T18" fmla="*/ 2147483647 w 6040"/>
              <a:gd name="T19" fmla="*/ 2147483647 h 552"/>
              <a:gd name="T20" fmla="*/ 0 w 6040"/>
              <a:gd name="T21" fmla="*/ 2147483647 h 55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040"/>
              <a:gd name="T34" fmla="*/ 0 h 552"/>
              <a:gd name="T35" fmla="*/ 6040 w 6040"/>
              <a:gd name="T36" fmla="*/ 552 h 55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040" h="552">
                <a:moveTo>
                  <a:pt x="48" y="408"/>
                </a:moveTo>
                <a:cubicBezTo>
                  <a:pt x="880" y="316"/>
                  <a:pt x="1712" y="224"/>
                  <a:pt x="2448" y="168"/>
                </a:cubicBezTo>
                <a:cubicBezTo>
                  <a:pt x="3184" y="112"/>
                  <a:pt x="3904" y="96"/>
                  <a:pt x="4464" y="72"/>
                </a:cubicBezTo>
                <a:cubicBezTo>
                  <a:pt x="5024" y="48"/>
                  <a:pt x="5576" y="0"/>
                  <a:pt x="5808" y="24"/>
                </a:cubicBezTo>
                <a:cubicBezTo>
                  <a:pt x="6040" y="48"/>
                  <a:pt x="5928" y="192"/>
                  <a:pt x="5856" y="216"/>
                </a:cubicBezTo>
                <a:cubicBezTo>
                  <a:pt x="5784" y="240"/>
                  <a:pt x="5656" y="168"/>
                  <a:pt x="5376" y="168"/>
                </a:cubicBezTo>
                <a:cubicBezTo>
                  <a:pt x="5096" y="168"/>
                  <a:pt x="4576" y="200"/>
                  <a:pt x="4176" y="216"/>
                </a:cubicBezTo>
                <a:cubicBezTo>
                  <a:pt x="3776" y="232"/>
                  <a:pt x="3424" y="232"/>
                  <a:pt x="2976" y="264"/>
                </a:cubicBezTo>
                <a:cubicBezTo>
                  <a:pt x="2528" y="296"/>
                  <a:pt x="1904" y="368"/>
                  <a:pt x="1488" y="408"/>
                </a:cubicBezTo>
                <a:cubicBezTo>
                  <a:pt x="1072" y="448"/>
                  <a:pt x="728" y="480"/>
                  <a:pt x="480" y="504"/>
                </a:cubicBezTo>
                <a:cubicBezTo>
                  <a:pt x="232" y="528"/>
                  <a:pt x="116" y="540"/>
                  <a:pt x="0" y="55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7628" name="Text Box 60"/>
          <p:cNvSpPr txBox="1">
            <a:spLocks noChangeArrowheads="1"/>
          </p:cNvSpPr>
          <p:nvPr/>
        </p:nvSpPr>
        <p:spPr bwMode="auto">
          <a:xfrm rot="-248367">
            <a:off x="0" y="2438400"/>
            <a:ext cx="96504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IIIIIIIIIIIIIIIIIIIIIIIIIIIIIIIIIIIIIIIIIIIIIIIIIIIIIIIIIIIIIIIIIIi</a:t>
            </a:r>
            <a:endParaRPr lang="ru-RU" sz="4000" b="1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4383" name="Freeform 61"/>
          <p:cNvSpPr>
            <a:spLocks/>
          </p:cNvSpPr>
          <p:nvPr/>
        </p:nvSpPr>
        <p:spPr bwMode="auto">
          <a:xfrm>
            <a:off x="0" y="2286000"/>
            <a:ext cx="9372600" cy="685800"/>
          </a:xfrm>
          <a:custGeom>
            <a:avLst/>
            <a:gdLst>
              <a:gd name="T0" fmla="*/ 0 w 5904"/>
              <a:gd name="T1" fmla="*/ 2147483647 h 432"/>
              <a:gd name="T2" fmla="*/ 2147483647 w 5904"/>
              <a:gd name="T3" fmla="*/ 2147483647 h 432"/>
              <a:gd name="T4" fmla="*/ 2147483647 w 5904"/>
              <a:gd name="T5" fmla="*/ 2147483647 h 432"/>
              <a:gd name="T6" fmla="*/ 2147483647 w 5904"/>
              <a:gd name="T7" fmla="*/ 2147483647 h 432"/>
              <a:gd name="T8" fmla="*/ 2147483647 w 5904"/>
              <a:gd name="T9" fmla="*/ 0 h 4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5904"/>
              <a:gd name="T16" fmla="*/ 0 h 432"/>
              <a:gd name="T17" fmla="*/ 5904 w 5904"/>
              <a:gd name="T18" fmla="*/ 432 h 43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5904" h="432">
                <a:moveTo>
                  <a:pt x="0" y="432"/>
                </a:moveTo>
                <a:lnTo>
                  <a:pt x="1392" y="336"/>
                </a:lnTo>
                <a:lnTo>
                  <a:pt x="3072" y="192"/>
                </a:lnTo>
                <a:lnTo>
                  <a:pt x="4752" y="96"/>
                </a:lnTo>
                <a:lnTo>
                  <a:pt x="590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84" name="Freeform 63"/>
          <p:cNvSpPr>
            <a:spLocks/>
          </p:cNvSpPr>
          <p:nvPr/>
        </p:nvSpPr>
        <p:spPr bwMode="auto">
          <a:xfrm>
            <a:off x="4572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5" name="Freeform 64"/>
          <p:cNvSpPr>
            <a:spLocks/>
          </p:cNvSpPr>
          <p:nvPr/>
        </p:nvSpPr>
        <p:spPr bwMode="auto">
          <a:xfrm>
            <a:off x="48641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6" name="Freeform 65"/>
          <p:cNvSpPr>
            <a:spLocks/>
          </p:cNvSpPr>
          <p:nvPr/>
        </p:nvSpPr>
        <p:spPr bwMode="auto">
          <a:xfrm>
            <a:off x="46482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7" name="Freeform 66"/>
          <p:cNvSpPr>
            <a:spLocks/>
          </p:cNvSpPr>
          <p:nvPr/>
        </p:nvSpPr>
        <p:spPr bwMode="auto">
          <a:xfrm>
            <a:off x="48768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8" name="Freeform 67"/>
          <p:cNvSpPr>
            <a:spLocks/>
          </p:cNvSpPr>
          <p:nvPr/>
        </p:nvSpPr>
        <p:spPr bwMode="auto">
          <a:xfrm>
            <a:off x="45720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89" name="Freeform 68"/>
          <p:cNvSpPr>
            <a:spLocks/>
          </p:cNvSpPr>
          <p:nvPr/>
        </p:nvSpPr>
        <p:spPr bwMode="auto">
          <a:xfrm>
            <a:off x="4572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0" name="Freeform 69"/>
          <p:cNvSpPr>
            <a:spLocks/>
          </p:cNvSpPr>
          <p:nvPr/>
        </p:nvSpPr>
        <p:spPr bwMode="auto">
          <a:xfrm>
            <a:off x="48006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1" name="Freeform 70"/>
          <p:cNvSpPr>
            <a:spLocks/>
          </p:cNvSpPr>
          <p:nvPr/>
        </p:nvSpPr>
        <p:spPr bwMode="auto">
          <a:xfrm>
            <a:off x="46482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639" name="Freeform 71"/>
          <p:cNvSpPr>
            <a:spLocks/>
          </p:cNvSpPr>
          <p:nvPr/>
        </p:nvSpPr>
        <p:spPr bwMode="auto">
          <a:xfrm>
            <a:off x="-107950" y="4014788"/>
            <a:ext cx="4827588" cy="2990850"/>
          </a:xfrm>
          <a:custGeom>
            <a:avLst/>
            <a:gdLst/>
            <a:ahLst/>
            <a:cxnLst>
              <a:cxn ang="0">
                <a:pos x="68" y="15"/>
              </a:cxn>
              <a:cxn ang="0">
                <a:pos x="380" y="215"/>
              </a:cxn>
              <a:cxn ang="0">
                <a:pos x="1068" y="279"/>
              </a:cxn>
              <a:cxn ang="0">
                <a:pos x="1076" y="351"/>
              </a:cxn>
              <a:cxn ang="0">
                <a:pos x="1492" y="487"/>
              </a:cxn>
              <a:cxn ang="0">
                <a:pos x="1716" y="647"/>
              </a:cxn>
              <a:cxn ang="0">
                <a:pos x="2004" y="807"/>
              </a:cxn>
              <a:cxn ang="0">
                <a:pos x="2372" y="1175"/>
              </a:cxn>
              <a:cxn ang="0">
                <a:pos x="3028" y="1783"/>
              </a:cxn>
              <a:cxn ang="0">
                <a:pos x="2292" y="1783"/>
              </a:cxn>
              <a:cxn ang="0">
                <a:pos x="1964" y="1767"/>
              </a:cxn>
              <a:cxn ang="0">
                <a:pos x="1116" y="1687"/>
              </a:cxn>
              <a:cxn ang="0">
                <a:pos x="284" y="1543"/>
              </a:cxn>
              <a:cxn ang="0">
                <a:pos x="76" y="1111"/>
              </a:cxn>
              <a:cxn ang="0">
                <a:pos x="60" y="679"/>
              </a:cxn>
              <a:cxn ang="0">
                <a:pos x="68" y="303"/>
              </a:cxn>
              <a:cxn ang="0">
                <a:pos x="68" y="15"/>
              </a:cxn>
            </a:cxnLst>
            <a:rect l="0" t="0" r="r" b="b"/>
            <a:pathLst>
              <a:path w="3041" h="1884">
                <a:moveTo>
                  <a:pt x="68" y="15"/>
                </a:moveTo>
                <a:cubicBezTo>
                  <a:pt x="120" y="0"/>
                  <a:pt x="213" y="171"/>
                  <a:pt x="380" y="215"/>
                </a:cubicBezTo>
                <a:cubicBezTo>
                  <a:pt x="547" y="259"/>
                  <a:pt x="952" y="256"/>
                  <a:pt x="1068" y="279"/>
                </a:cubicBezTo>
                <a:cubicBezTo>
                  <a:pt x="1184" y="302"/>
                  <a:pt x="1005" y="316"/>
                  <a:pt x="1076" y="351"/>
                </a:cubicBezTo>
                <a:cubicBezTo>
                  <a:pt x="1147" y="386"/>
                  <a:pt x="1385" y="438"/>
                  <a:pt x="1492" y="487"/>
                </a:cubicBezTo>
                <a:cubicBezTo>
                  <a:pt x="1599" y="536"/>
                  <a:pt x="1631" y="594"/>
                  <a:pt x="1716" y="647"/>
                </a:cubicBezTo>
                <a:cubicBezTo>
                  <a:pt x="1801" y="700"/>
                  <a:pt x="1895" y="719"/>
                  <a:pt x="2004" y="807"/>
                </a:cubicBezTo>
                <a:cubicBezTo>
                  <a:pt x="2113" y="895"/>
                  <a:pt x="2201" y="1012"/>
                  <a:pt x="2372" y="1175"/>
                </a:cubicBezTo>
                <a:cubicBezTo>
                  <a:pt x="2543" y="1338"/>
                  <a:pt x="3041" y="1682"/>
                  <a:pt x="3028" y="1783"/>
                </a:cubicBezTo>
                <a:cubicBezTo>
                  <a:pt x="3015" y="1884"/>
                  <a:pt x="2469" y="1786"/>
                  <a:pt x="2292" y="1783"/>
                </a:cubicBezTo>
                <a:cubicBezTo>
                  <a:pt x="2115" y="1780"/>
                  <a:pt x="2160" y="1783"/>
                  <a:pt x="1964" y="1767"/>
                </a:cubicBezTo>
                <a:cubicBezTo>
                  <a:pt x="1768" y="1751"/>
                  <a:pt x="1396" y="1724"/>
                  <a:pt x="1116" y="1687"/>
                </a:cubicBezTo>
                <a:cubicBezTo>
                  <a:pt x="836" y="1650"/>
                  <a:pt x="457" y="1639"/>
                  <a:pt x="284" y="1543"/>
                </a:cubicBezTo>
                <a:cubicBezTo>
                  <a:pt x="111" y="1447"/>
                  <a:pt x="113" y="1255"/>
                  <a:pt x="76" y="1111"/>
                </a:cubicBezTo>
                <a:cubicBezTo>
                  <a:pt x="39" y="967"/>
                  <a:pt x="61" y="814"/>
                  <a:pt x="60" y="679"/>
                </a:cubicBezTo>
                <a:cubicBezTo>
                  <a:pt x="59" y="544"/>
                  <a:pt x="67" y="414"/>
                  <a:pt x="68" y="303"/>
                </a:cubicBezTo>
                <a:cubicBezTo>
                  <a:pt x="69" y="192"/>
                  <a:pt x="0" y="49"/>
                  <a:pt x="68" y="15"/>
                </a:cubicBez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93" name="Freeform 73"/>
          <p:cNvSpPr>
            <a:spLocks/>
          </p:cNvSpPr>
          <p:nvPr/>
        </p:nvSpPr>
        <p:spPr bwMode="auto">
          <a:xfrm>
            <a:off x="8763000" y="2971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4" name="Freeform 74"/>
          <p:cNvSpPr>
            <a:spLocks/>
          </p:cNvSpPr>
          <p:nvPr/>
        </p:nvSpPr>
        <p:spPr bwMode="auto">
          <a:xfrm>
            <a:off x="8534400" y="3124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5" name="Freeform 75"/>
          <p:cNvSpPr>
            <a:spLocks/>
          </p:cNvSpPr>
          <p:nvPr/>
        </p:nvSpPr>
        <p:spPr bwMode="auto">
          <a:xfrm>
            <a:off x="861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6" name="Freeform 76"/>
          <p:cNvSpPr>
            <a:spLocks/>
          </p:cNvSpPr>
          <p:nvPr/>
        </p:nvSpPr>
        <p:spPr bwMode="auto">
          <a:xfrm>
            <a:off x="8610600" y="3429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7" name="Freeform 77"/>
          <p:cNvSpPr>
            <a:spLocks/>
          </p:cNvSpPr>
          <p:nvPr/>
        </p:nvSpPr>
        <p:spPr bwMode="auto">
          <a:xfrm>
            <a:off x="8610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8" name="Freeform 78"/>
          <p:cNvSpPr>
            <a:spLocks/>
          </p:cNvSpPr>
          <p:nvPr/>
        </p:nvSpPr>
        <p:spPr bwMode="auto">
          <a:xfrm>
            <a:off x="86106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99" name="Freeform 79"/>
          <p:cNvSpPr>
            <a:spLocks/>
          </p:cNvSpPr>
          <p:nvPr/>
        </p:nvSpPr>
        <p:spPr bwMode="auto">
          <a:xfrm>
            <a:off x="8610600" y="3962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0" name="Freeform 80"/>
          <p:cNvSpPr>
            <a:spLocks/>
          </p:cNvSpPr>
          <p:nvPr/>
        </p:nvSpPr>
        <p:spPr bwMode="auto">
          <a:xfrm>
            <a:off x="8610600" y="41148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1" name="Freeform 81"/>
          <p:cNvSpPr>
            <a:spLocks/>
          </p:cNvSpPr>
          <p:nvPr/>
        </p:nvSpPr>
        <p:spPr bwMode="auto">
          <a:xfrm>
            <a:off x="8610600" y="4267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2" name="Freeform 82"/>
          <p:cNvSpPr>
            <a:spLocks/>
          </p:cNvSpPr>
          <p:nvPr/>
        </p:nvSpPr>
        <p:spPr bwMode="auto">
          <a:xfrm>
            <a:off x="8229600" y="3581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3" name="Freeform 83"/>
          <p:cNvSpPr>
            <a:spLocks/>
          </p:cNvSpPr>
          <p:nvPr/>
        </p:nvSpPr>
        <p:spPr bwMode="auto">
          <a:xfrm>
            <a:off x="8001000" y="2819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7652" name="Freeform 84"/>
          <p:cNvSpPr>
            <a:spLocks/>
          </p:cNvSpPr>
          <p:nvPr/>
        </p:nvSpPr>
        <p:spPr bwMode="auto">
          <a:xfrm>
            <a:off x="5270500" y="4697413"/>
            <a:ext cx="3765550" cy="2320925"/>
          </a:xfrm>
          <a:custGeom>
            <a:avLst/>
            <a:gdLst/>
            <a:ahLst/>
            <a:cxnLst>
              <a:cxn ang="0">
                <a:pos x="136" y="17"/>
              </a:cxn>
              <a:cxn ang="0">
                <a:pos x="808" y="401"/>
              </a:cxn>
              <a:cxn ang="0">
                <a:pos x="1368" y="713"/>
              </a:cxn>
              <a:cxn ang="0">
                <a:pos x="1800" y="1017"/>
              </a:cxn>
              <a:cxn ang="0">
                <a:pos x="2328" y="1401"/>
              </a:cxn>
              <a:cxn ang="0">
                <a:pos x="1536" y="1369"/>
              </a:cxn>
              <a:cxn ang="0">
                <a:pos x="1752" y="1417"/>
              </a:cxn>
              <a:cxn ang="0">
                <a:pos x="1352" y="1097"/>
              </a:cxn>
              <a:cxn ang="0">
                <a:pos x="808" y="633"/>
              </a:cxn>
              <a:cxn ang="0">
                <a:pos x="376" y="353"/>
              </a:cxn>
              <a:cxn ang="0">
                <a:pos x="40" y="113"/>
              </a:cxn>
              <a:cxn ang="0">
                <a:pos x="136" y="113"/>
              </a:cxn>
              <a:cxn ang="0">
                <a:pos x="184" y="65"/>
              </a:cxn>
              <a:cxn ang="0">
                <a:pos x="192" y="41"/>
              </a:cxn>
              <a:cxn ang="0">
                <a:pos x="672" y="313"/>
              </a:cxn>
              <a:cxn ang="0">
                <a:pos x="768" y="377"/>
              </a:cxn>
              <a:cxn ang="0">
                <a:pos x="208" y="57"/>
              </a:cxn>
              <a:cxn ang="0">
                <a:pos x="176" y="73"/>
              </a:cxn>
            </a:cxnLst>
            <a:rect l="0" t="0" r="r" b="b"/>
            <a:pathLst>
              <a:path w="2372" h="1462">
                <a:moveTo>
                  <a:pt x="136" y="17"/>
                </a:moveTo>
                <a:cubicBezTo>
                  <a:pt x="364" y="117"/>
                  <a:pt x="603" y="285"/>
                  <a:pt x="808" y="401"/>
                </a:cubicBezTo>
                <a:cubicBezTo>
                  <a:pt x="1013" y="517"/>
                  <a:pt x="1203" y="610"/>
                  <a:pt x="1368" y="713"/>
                </a:cubicBezTo>
                <a:cubicBezTo>
                  <a:pt x="1533" y="816"/>
                  <a:pt x="1640" y="902"/>
                  <a:pt x="1800" y="1017"/>
                </a:cubicBezTo>
                <a:cubicBezTo>
                  <a:pt x="1960" y="1132"/>
                  <a:pt x="2372" y="1342"/>
                  <a:pt x="2328" y="1401"/>
                </a:cubicBezTo>
                <a:cubicBezTo>
                  <a:pt x="2284" y="1460"/>
                  <a:pt x="1632" y="1366"/>
                  <a:pt x="1536" y="1369"/>
                </a:cubicBezTo>
                <a:cubicBezTo>
                  <a:pt x="1440" y="1372"/>
                  <a:pt x="1783" y="1462"/>
                  <a:pt x="1752" y="1417"/>
                </a:cubicBezTo>
                <a:cubicBezTo>
                  <a:pt x="1721" y="1372"/>
                  <a:pt x="1509" y="1228"/>
                  <a:pt x="1352" y="1097"/>
                </a:cubicBezTo>
                <a:cubicBezTo>
                  <a:pt x="1195" y="966"/>
                  <a:pt x="971" y="757"/>
                  <a:pt x="808" y="633"/>
                </a:cubicBezTo>
                <a:cubicBezTo>
                  <a:pt x="645" y="509"/>
                  <a:pt x="504" y="440"/>
                  <a:pt x="376" y="353"/>
                </a:cubicBezTo>
                <a:cubicBezTo>
                  <a:pt x="248" y="266"/>
                  <a:pt x="80" y="153"/>
                  <a:pt x="40" y="113"/>
                </a:cubicBezTo>
                <a:cubicBezTo>
                  <a:pt x="0" y="73"/>
                  <a:pt x="112" y="121"/>
                  <a:pt x="136" y="113"/>
                </a:cubicBezTo>
                <a:cubicBezTo>
                  <a:pt x="160" y="105"/>
                  <a:pt x="175" y="77"/>
                  <a:pt x="184" y="65"/>
                </a:cubicBezTo>
                <a:cubicBezTo>
                  <a:pt x="193" y="53"/>
                  <a:pt x="111" y="0"/>
                  <a:pt x="192" y="41"/>
                </a:cubicBezTo>
                <a:cubicBezTo>
                  <a:pt x="273" y="82"/>
                  <a:pt x="576" y="257"/>
                  <a:pt x="672" y="313"/>
                </a:cubicBezTo>
                <a:cubicBezTo>
                  <a:pt x="768" y="369"/>
                  <a:pt x="845" y="420"/>
                  <a:pt x="768" y="377"/>
                </a:cubicBezTo>
                <a:cubicBezTo>
                  <a:pt x="691" y="334"/>
                  <a:pt x="307" y="108"/>
                  <a:pt x="208" y="57"/>
                </a:cubicBezTo>
                <a:cubicBezTo>
                  <a:pt x="109" y="6"/>
                  <a:pt x="183" y="70"/>
                  <a:pt x="176" y="73"/>
                </a:cubicBezTo>
              </a:path>
            </a:pathLst>
          </a:custGeom>
          <a:gradFill rotWithShape="1">
            <a:gsLst>
              <a:gs pos="0">
                <a:schemeClr val="bg1"/>
              </a:gs>
              <a:gs pos="50000">
                <a:srgbClr val="33CC33"/>
              </a:gs>
              <a:gs pos="100000">
                <a:schemeClr val="bg1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405" name="Freeform 85"/>
          <p:cNvSpPr>
            <a:spLocks/>
          </p:cNvSpPr>
          <p:nvPr/>
        </p:nvSpPr>
        <p:spPr bwMode="auto">
          <a:xfrm>
            <a:off x="4953000" y="4419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6" name="Freeform 86"/>
          <p:cNvSpPr>
            <a:spLocks/>
          </p:cNvSpPr>
          <p:nvPr/>
        </p:nvSpPr>
        <p:spPr bwMode="auto">
          <a:xfrm>
            <a:off x="4876800" y="35052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7" name="Freeform 87"/>
          <p:cNvSpPr>
            <a:spLocks/>
          </p:cNvSpPr>
          <p:nvPr/>
        </p:nvSpPr>
        <p:spPr bwMode="auto">
          <a:xfrm>
            <a:off x="45720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08" name="Freeform 88"/>
          <p:cNvSpPr>
            <a:spLocks/>
          </p:cNvSpPr>
          <p:nvPr/>
        </p:nvSpPr>
        <p:spPr bwMode="auto">
          <a:xfrm>
            <a:off x="4876800" y="3048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4409" name="Picture 106" descr="дом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267200"/>
            <a:ext cx="3048000" cy="231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10" name="Freeform 136"/>
          <p:cNvSpPr>
            <a:spLocks/>
          </p:cNvSpPr>
          <p:nvPr/>
        </p:nvSpPr>
        <p:spPr bwMode="auto">
          <a:xfrm>
            <a:off x="4800600" y="2895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1" name="Freeform 142" descr="Каштан"/>
          <p:cNvSpPr>
            <a:spLocks/>
          </p:cNvSpPr>
          <p:nvPr/>
        </p:nvSpPr>
        <p:spPr bwMode="auto">
          <a:xfrm>
            <a:off x="-76200" y="2705100"/>
            <a:ext cx="9258300" cy="723900"/>
          </a:xfrm>
          <a:custGeom>
            <a:avLst/>
            <a:gdLst>
              <a:gd name="T0" fmla="*/ 2147483647 w 5832"/>
              <a:gd name="T1" fmla="*/ 2147483647 h 456"/>
              <a:gd name="T2" fmla="*/ 2147483647 w 5832"/>
              <a:gd name="T3" fmla="*/ 2147483647 h 456"/>
              <a:gd name="T4" fmla="*/ 2147483647 w 5832"/>
              <a:gd name="T5" fmla="*/ 2147483647 h 456"/>
              <a:gd name="T6" fmla="*/ 2147483647 w 5832"/>
              <a:gd name="T7" fmla="*/ 2147483647 h 456"/>
              <a:gd name="T8" fmla="*/ 2147483647 w 5832"/>
              <a:gd name="T9" fmla="*/ 2147483647 h 456"/>
              <a:gd name="T10" fmla="*/ 2147483647 w 5832"/>
              <a:gd name="T11" fmla="*/ 2147483647 h 456"/>
              <a:gd name="T12" fmla="*/ 2147483647 w 5832"/>
              <a:gd name="T13" fmla="*/ 2147483647 h 456"/>
              <a:gd name="T14" fmla="*/ 2147483647 w 5832"/>
              <a:gd name="T15" fmla="*/ 0 h 456"/>
              <a:gd name="T16" fmla="*/ 2147483647 w 5832"/>
              <a:gd name="T17" fmla="*/ 2147483647 h 456"/>
              <a:gd name="T18" fmla="*/ 2147483647 w 5832"/>
              <a:gd name="T19" fmla="*/ 2147483647 h 456"/>
              <a:gd name="T20" fmla="*/ 2147483647 w 5832"/>
              <a:gd name="T21" fmla="*/ 2147483647 h 456"/>
              <a:gd name="T22" fmla="*/ 2147483647 w 5832"/>
              <a:gd name="T23" fmla="*/ 2147483647 h 456"/>
              <a:gd name="T24" fmla="*/ 0 w 5832"/>
              <a:gd name="T25" fmla="*/ 2147483647 h 456"/>
              <a:gd name="T26" fmla="*/ 2147483647 w 5832"/>
              <a:gd name="T27" fmla="*/ 2147483647 h 45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5832"/>
              <a:gd name="T43" fmla="*/ 0 h 456"/>
              <a:gd name="T44" fmla="*/ 5832 w 5832"/>
              <a:gd name="T45" fmla="*/ 456 h 45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5832" h="456">
                <a:moveTo>
                  <a:pt x="48" y="456"/>
                </a:moveTo>
                <a:lnTo>
                  <a:pt x="1000" y="384"/>
                </a:lnTo>
                <a:lnTo>
                  <a:pt x="2376" y="256"/>
                </a:lnTo>
                <a:lnTo>
                  <a:pt x="2928" y="216"/>
                </a:lnTo>
                <a:lnTo>
                  <a:pt x="4032" y="168"/>
                </a:lnTo>
                <a:lnTo>
                  <a:pt x="5280" y="72"/>
                </a:lnTo>
                <a:lnTo>
                  <a:pt x="5808" y="72"/>
                </a:lnTo>
                <a:lnTo>
                  <a:pt x="5832" y="0"/>
                </a:lnTo>
                <a:lnTo>
                  <a:pt x="4856" y="48"/>
                </a:lnTo>
                <a:lnTo>
                  <a:pt x="3880" y="112"/>
                </a:lnTo>
                <a:lnTo>
                  <a:pt x="2640" y="168"/>
                </a:lnTo>
                <a:lnTo>
                  <a:pt x="1560" y="272"/>
                </a:lnTo>
                <a:lnTo>
                  <a:pt x="0" y="408"/>
                </a:lnTo>
                <a:lnTo>
                  <a:pt x="48" y="456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2" name="Freeform 143"/>
          <p:cNvSpPr>
            <a:spLocks/>
          </p:cNvSpPr>
          <p:nvPr/>
        </p:nvSpPr>
        <p:spPr bwMode="auto">
          <a:xfrm>
            <a:off x="990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3" name="Freeform 144"/>
          <p:cNvSpPr>
            <a:spLocks/>
          </p:cNvSpPr>
          <p:nvPr/>
        </p:nvSpPr>
        <p:spPr bwMode="auto">
          <a:xfrm>
            <a:off x="609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4" name="Freeform 145"/>
          <p:cNvSpPr>
            <a:spLocks/>
          </p:cNvSpPr>
          <p:nvPr/>
        </p:nvSpPr>
        <p:spPr bwMode="auto">
          <a:xfrm>
            <a:off x="2286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5" name="Freeform 146"/>
          <p:cNvSpPr>
            <a:spLocks/>
          </p:cNvSpPr>
          <p:nvPr/>
        </p:nvSpPr>
        <p:spPr bwMode="auto">
          <a:xfrm>
            <a:off x="-152400" y="3276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6" name="Freeform 148"/>
          <p:cNvSpPr>
            <a:spLocks/>
          </p:cNvSpPr>
          <p:nvPr/>
        </p:nvSpPr>
        <p:spPr bwMode="auto">
          <a:xfrm>
            <a:off x="8839200" y="32004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7" name="Freeform 149"/>
          <p:cNvSpPr>
            <a:spLocks/>
          </p:cNvSpPr>
          <p:nvPr/>
        </p:nvSpPr>
        <p:spPr bwMode="auto">
          <a:xfrm>
            <a:off x="8763000" y="36576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418" name="Freeform 150"/>
          <p:cNvSpPr>
            <a:spLocks/>
          </p:cNvSpPr>
          <p:nvPr/>
        </p:nvSpPr>
        <p:spPr bwMode="auto">
          <a:xfrm>
            <a:off x="7772400" y="3810000"/>
            <a:ext cx="393700" cy="190500"/>
          </a:xfrm>
          <a:custGeom>
            <a:avLst/>
            <a:gdLst>
              <a:gd name="T0" fmla="*/ 2147483647 w 440"/>
              <a:gd name="T1" fmla="*/ 2147483647 h 168"/>
              <a:gd name="T2" fmla="*/ 2147483647 w 440"/>
              <a:gd name="T3" fmla="*/ 2147483647 h 168"/>
              <a:gd name="T4" fmla="*/ 2147483647 w 440"/>
              <a:gd name="T5" fmla="*/ 2147483647 h 168"/>
              <a:gd name="T6" fmla="*/ 2147483647 w 440"/>
              <a:gd name="T7" fmla="*/ 2147483647 h 168"/>
              <a:gd name="T8" fmla="*/ 0 w 440"/>
              <a:gd name="T9" fmla="*/ 0 h 16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40"/>
              <a:gd name="T16" fmla="*/ 0 h 168"/>
              <a:gd name="T17" fmla="*/ 440 w 440"/>
              <a:gd name="T18" fmla="*/ 168 h 16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40" h="168">
                <a:moveTo>
                  <a:pt x="16" y="16"/>
                </a:moveTo>
                <a:lnTo>
                  <a:pt x="440" y="24"/>
                </a:lnTo>
                <a:lnTo>
                  <a:pt x="440" y="168"/>
                </a:lnTo>
                <a:lnTo>
                  <a:pt x="8" y="168"/>
                </a:lnTo>
                <a:lnTo>
                  <a:pt x="0" y="0"/>
                </a:lnTo>
              </a:path>
            </a:pathLst>
          </a:custGeom>
          <a:gradFill rotWithShape="1">
            <a:gsLst>
              <a:gs pos="0">
                <a:srgbClr val="CC6600"/>
              </a:gs>
              <a:gs pos="100000">
                <a:srgbClr val="C40000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7.40741E-7 L 1.11024 -0.10949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503" y="-548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33333E-6 C 0.05312 0.00857 0.10642 0.01736 0.14722 0.02963 C 0.18802 0.0419 0.20902 0.05301 0.24444 0.07408 C 0.27968 0.09514 0.31753 0.12292 0.35833 0.15556 C 0.39913 0.1882 0.45729 0.24144 0.48871 0.27037 C 0.52013 0.29931 0.53368 0.31436 0.54704 0.32963 " pathEditMode="relative" ptsTypes="aaaaaA">
                                      <p:cBhvr>
                                        <p:cTn id="8" dur="5000" fill="hold"/>
                                        <p:tgtEl>
                                          <p:spTgt spid="2376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2.59259E-6 L 0.58524 -0.05717 " pathEditMode="relative" rAng="0" ptsTypes="AA">
                                      <p:cBhvr>
                                        <p:cTn id="10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53" y="-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784px-Prokudin-Gorskii-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2125"/>
            <a:ext cx="7924800" cy="606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8597" name="Freeform 5"/>
          <p:cNvSpPr>
            <a:spLocks/>
          </p:cNvSpPr>
          <p:nvPr/>
        </p:nvSpPr>
        <p:spPr bwMode="auto">
          <a:xfrm>
            <a:off x="381000" y="2244725"/>
            <a:ext cx="7696200" cy="2057400"/>
          </a:xfrm>
          <a:custGeom>
            <a:avLst/>
            <a:gdLst>
              <a:gd name="T0" fmla="*/ 0 w 4848"/>
              <a:gd name="T1" fmla="*/ 0 h 1296"/>
              <a:gd name="T2" fmla="*/ 2147483647 w 4848"/>
              <a:gd name="T3" fmla="*/ 2147483647 h 1296"/>
              <a:gd name="T4" fmla="*/ 0 60000 65536"/>
              <a:gd name="T5" fmla="*/ 0 60000 65536"/>
              <a:gd name="T6" fmla="*/ 0 w 4848"/>
              <a:gd name="T7" fmla="*/ 0 h 1296"/>
              <a:gd name="T8" fmla="*/ 4848 w 4848"/>
              <a:gd name="T9" fmla="*/ 1296 h 129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848" h="1296">
                <a:moveTo>
                  <a:pt x="0" y="0"/>
                </a:moveTo>
                <a:lnTo>
                  <a:pt x="4848" y="1296"/>
                </a:lnTo>
              </a:path>
            </a:pathLst>
          </a:custGeom>
          <a:noFill/>
          <a:ln w="57150" cmpd="sng">
            <a:solidFill>
              <a:srgbClr val="FF0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38598" name="Freeform 6"/>
          <p:cNvSpPr>
            <a:spLocks/>
          </p:cNvSpPr>
          <p:nvPr/>
        </p:nvSpPr>
        <p:spPr bwMode="auto">
          <a:xfrm>
            <a:off x="-139700" y="5473700"/>
            <a:ext cx="9245600" cy="25400"/>
          </a:xfrm>
          <a:custGeom>
            <a:avLst/>
            <a:gdLst>
              <a:gd name="T0" fmla="*/ 0 w 5824"/>
              <a:gd name="T1" fmla="*/ 2147483647 h 16"/>
              <a:gd name="T2" fmla="*/ 2147483647 w 5824"/>
              <a:gd name="T3" fmla="*/ 0 h 16"/>
              <a:gd name="T4" fmla="*/ 0 60000 65536"/>
              <a:gd name="T5" fmla="*/ 0 60000 65536"/>
              <a:gd name="T6" fmla="*/ 0 w 5824"/>
              <a:gd name="T7" fmla="*/ 0 h 16"/>
              <a:gd name="T8" fmla="*/ 5824 w 5824"/>
              <a:gd name="T9" fmla="*/ 16 h 1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5824" h="16">
                <a:moveTo>
                  <a:pt x="0" y="16"/>
                </a:moveTo>
                <a:lnTo>
                  <a:pt x="5824" y="0"/>
                </a:lnTo>
              </a:path>
            </a:pathLst>
          </a:custGeom>
          <a:noFill/>
          <a:ln w="57150" cmpd="sng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pic>
        <p:nvPicPr>
          <p:cNvPr id="238599" name="Picture 7" descr="j023628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4876800"/>
            <a:ext cx="990600" cy="747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8325" y="4448175"/>
            <a:ext cx="13620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Freeform 9" descr="Дуб"/>
          <p:cNvSpPr>
            <a:spLocks/>
          </p:cNvSpPr>
          <p:nvPr/>
        </p:nvSpPr>
        <p:spPr bwMode="auto">
          <a:xfrm>
            <a:off x="685800" y="4762500"/>
            <a:ext cx="1295400" cy="1104900"/>
          </a:xfrm>
          <a:custGeom>
            <a:avLst/>
            <a:gdLst>
              <a:gd name="T0" fmla="*/ 2147483647 w 816"/>
              <a:gd name="T1" fmla="*/ 0 h 696"/>
              <a:gd name="T2" fmla="*/ 0 w 816"/>
              <a:gd name="T3" fmla="*/ 2147483647 h 696"/>
              <a:gd name="T4" fmla="*/ 2147483647 w 816"/>
              <a:gd name="T5" fmla="*/ 2147483647 h 696"/>
              <a:gd name="T6" fmla="*/ 2147483647 w 816"/>
              <a:gd name="T7" fmla="*/ 2147483647 h 696"/>
              <a:gd name="T8" fmla="*/ 2147483647 w 816"/>
              <a:gd name="T9" fmla="*/ 0 h 6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816"/>
              <a:gd name="T16" fmla="*/ 0 h 696"/>
              <a:gd name="T17" fmla="*/ 816 w 816"/>
              <a:gd name="T18" fmla="*/ 696 h 6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816" h="696">
                <a:moveTo>
                  <a:pt x="664" y="0"/>
                </a:moveTo>
                <a:lnTo>
                  <a:pt x="0" y="696"/>
                </a:lnTo>
                <a:lnTo>
                  <a:pt x="144" y="696"/>
                </a:lnTo>
                <a:lnTo>
                  <a:pt x="816" y="24"/>
                </a:lnTo>
                <a:lnTo>
                  <a:pt x="664" y="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Freeform 10" descr="Дуб"/>
          <p:cNvSpPr>
            <a:spLocks/>
          </p:cNvSpPr>
          <p:nvPr/>
        </p:nvSpPr>
        <p:spPr bwMode="auto">
          <a:xfrm>
            <a:off x="901700" y="4800600"/>
            <a:ext cx="1092200" cy="1079500"/>
          </a:xfrm>
          <a:custGeom>
            <a:avLst/>
            <a:gdLst>
              <a:gd name="T0" fmla="*/ 0 w 688"/>
              <a:gd name="T1" fmla="*/ 2147483647 h 680"/>
              <a:gd name="T2" fmla="*/ 2147483647 w 688"/>
              <a:gd name="T3" fmla="*/ 0 h 680"/>
              <a:gd name="T4" fmla="*/ 2147483647 w 688"/>
              <a:gd name="T5" fmla="*/ 2147483647 h 680"/>
              <a:gd name="T6" fmla="*/ 0 w 688"/>
              <a:gd name="T7" fmla="*/ 2147483647 h 680"/>
              <a:gd name="T8" fmla="*/ 0 60000 65536"/>
              <a:gd name="T9" fmla="*/ 0 60000 65536"/>
              <a:gd name="T10" fmla="*/ 0 60000 65536"/>
              <a:gd name="T11" fmla="*/ 0 60000 65536"/>
              <a:gd name="T12" fmla="*/ 0 w 688"/>
              <a:gd name="T13" fmla="*/ 0 h 680"/>
              <a:gd name="T14" fmla="*/ 688 w 688"/>
              <a:gd name="T15" fmla="*/ 680 h 68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88" h="680">
                <a:moveTo>
                  <a:pt x="0" y="680"/>
                </a:moveTo>
                <a:lnTo>
                  <a:pt x="680" y="0"/>
                </a:lnTo>
                <a:lnTo>
                  <a:pt x="688" y="680"/>
                </a:lnTo>
                <a:lnTo>
                  <a:pt x="0" y="680"/>
                </a:lnTo>
                <a:close/>
              </a:path>
            </a:pathLst>
          </a:custGeom>
          <a:blipFill dpi="0" rotWithShape="1">
            <a:blip r:embed="rId5"/>
            <a:srcRect/>
            <a:tile tx="0" ty="0" sx="100000" sy="100000" flip="none" algn="tl"/>
          </a:blipFill>
          <a:ln w="9525">
            <a:solidFill>
              <a:srgbClr val="CC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9508" name="Text Box 916"/>
          <p:cNvSpPr txBox="1">
            <a:spLocks noChangeArrowheads="1"/>
          </p:cNvSpPr>
          <p:nvPr/>
        </p:nvSpPr>
        <p:spPr bwMode="auto">
          <a:xfrm>
            <a:off x="228600" y="1524000"/>
            <a:ext cx="4778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</a:t>
            </a:r>
            <a:endParaRPr lang="ru-RU" sz="4400" b="1" i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239509" name="Text Box 917"/>
          <p:cNvSpPr txBox="1">
            <a:spLocks noChangeArrowheads="1"/>
          </p:cNvSpPr>
          <p:nvPr/>
        </p:nvSpPr>
        <p:spPr bwMode="auto">
          <a:xfrm>
            <a:off x="3429000" y="4800600"/>
            <a:ext cx="4778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endParaRPr lang="ru-RU" sz="44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grpSp>
        <p:nvGrpSpPr>
          <p:cNvPr id="2" name="Group 918"/>
          <p:cNvGrpSpPr>
            <a:grpSpLocks/>
          </p:cNvGrpSpPr>
          <p:nvPr/>
        </p:nvGrpSpPr>
        <p:grpSpPr bwMode="auto">
          <a:xfrm>
            <a:off x="6934200" y="685800"/>
            <a:ext cx="1295400" cy="762000"/>
            <a:chOff x="4032" y="1056"/>
            <a:chExt cx="816" cy="480"/>
          </a:xfrm>
        </p:grpSpPr>
        <p:grpSp>
          <p:nvGrpSpPr>
            <p:cNvPr id="15372" name="Group 919"/>
            <p:cNvGrpSpPr>
              <a:grpSpLocks/>
            </p:cNvGrpSpPr>
            <p:nvPr/>
          </p:nvGrpSpPr>
          <p:grpSpPr bwMode="auto">
            <a:xfrm>
              <a:off x="4320" y="1296"/>
              <a:ext cx="136" cy="97"/>
              <a:chOff x="3744" y="1584"/>
              <a:chExt cx="136" cy="97"/>
            </a:xfrm>
          </p:grpSpPr>
          <p:sp>
            <p:nvSpPr>
              <p:cNvPr id="15374" name="Freeform 920"/>
              <p:cNvSpPr>
                <a:spLocks/>
              </p:cNvSpPr>
              <p:nvPr/>
            </p:nvSpPr>
            <p:spPr bwMode="auto">
              <a:xfrm>
                <a:off x="3744" y="1680"/>
                <a:ext cx="136" cy="1"/>
              </a:xfrm>
              <a:custGeom>
                <a:avLst/>
                <a:gdLst>
                  <a:gd name="T0" fmla="*/ 0 w 136"/>
                  <a:gd name="T1" fmla="*/ 0 h 1"/>
                  <a:gd name="T2" fmla="*/ 136 w 136"/>
                  <a:gd name="T3" fmla="*/ 0 h 1"/>
                  <a:gd name="T4" fmla="*/ 0 60000 65536"/>
                  <a:gd name="T5" fmla="*/ 0 60000 65536"/>
                  <a:gd name="T6" fmla="*/ 0 w 136"/>
                  <a:gd name="T7" fmla="*/ 0 h 1"/>
                  <a:gd name="T8" fmla="*/ 136 w 136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36" h="1">
                    <a:moveTo>
                      <a:pt x="0" y="0"/>
                    </a:moveTo>
                    <a:lnTo>
                      <a:pt x="136" y="0"/>
                    </a:ln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75" name="Oval 921"/>
              <p:cNvSpPr>
                <a:spLocks noChangeArrowheads="1"/>
              </p:cNvSpPr>
              <p:nvPr/>
            </p:nvSpPr>
            <p:spPr bwMode="auto">
              <a:xfrm>
                <a:off x="3792" y="158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ru-RU" altLang="ru-RU"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9514" name="Text Box 922"/>
            <p:cNvSpPr txBox="1">
              <a:spLocks noChangeArrowheads="1"/>
            </p:cNvSpPr>
            <p:nvPr/>
          </p:nvSpPr>
          <p:spPr bwMode="auto">
            <a:xfrm>
              <a:off x="4032" y="1056"/>
              <a:ext cx="81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sz="44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a</a:t>
              </a:r>
              <a:r>
                <a:rPr lang="ru-RU" sz="44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   </a:t>
              </a:r>
              <a:r>
                <a:rPr lang="en-US" sz="4400" b="1" i="1">
                  <a:solidFill>
                    <a:srgbClr val="0000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</a:rPr>
                <a:t>b</a:t>
              </a:r>
              <a:endParaRPr lang="ru-RU" sz="4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238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7.40741E-7 L 0.77917 0.00116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2385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58" y="4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0"/>
                                        <p:tgtEl>
                                          <p:spTgt spid="238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39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" dur="2000"/>
                                        <p:tgtEl>
                                          <p:spTgt spid="23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3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2000"/>
                                        <p:tgtEl>
                                          <p:spTgt spid="23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508" grpId="0"/>
      <p:bldP spid="23950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6" name="Rectangle 36"/>
          <p:cNvSpPr>
            <a:spLocks noChangeArrowheads="1"/>
          </p:cNvSpPr>
          <p:nvPr/>
        </p:nvSpPr>
        <p:spPr bwMode="auto">
          <a:xfrm>
            <a:off x="468313" y="549275"/>
            <a:ext cx="8280400" cy="3743325"/>
          </a:xfrm>
          <a:prstGeom prst="rect">
            <a:avLst/>
          </a:prstGeom>
          <a:solidFill>
            <a:srgbClr val="FFCCFF"/>
          </a:solidFill>
          <a:ln w="41275">
            <a:solidFill>
              <a:srgbClr val="800080"/>
            </a:solidFill>
            <a:prstDash val="dash"/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2800" b="1" i="1">
                <a:latin typeface="Georgia" panose="02040502050405020303" pitchFamily="18" charset="0"/>
              </a:rPr>
              <a:t>Две прямые называются </a:t>
            </a:r>
          </a:p>
          <a:p>
            <a:pPr algn="ctr" eaLnBrk="1" hangingPunct="1"/>
            <a:r>
              <a:rPr lang="ru-RU" altLang="ru-RU" sz="2800" b="1" i="1">
                <a:solidFill>
                  <a:srgbClr val="CC0000"/>
                </a:solidFill>
                <a:latin typeface="Georgia" panose="02040502050405020303" pitchFamily="18" charset="0"/>
              </a:rPr>
              <a:t>скрещивающимися</a:t>
            </a:r>
            <a:r>
              <a:rPr lang="ru-RU" altLang="ru-RU" sz="2800" b="1" i="1">
                <a:latin typeface="Georgia" panose="02040502050405020303" pitchFamily="18" charset="0"/>
              </a:rPr>
              <a:t>, </a:t>
            </a:r>
          </a:p>
          <a:p>
            <a:pPr algn="ctr" eaLnBrk="1" hangingPunct="1"/>
            <a:r>
              <a:rPr lang="ru-RU" altLang="ru-RU" sz="2800" b="1" i="1">
                <a:latin typeface="Georgia" panose="02040502050405020303" pitchFamily="18" charset="0"/>
              </a:rPr>
              <a:t>если они не лежат в одной плоскости.</a:t>
            </a:r>
          </a:p>
        </p:txBody>
      </p:sp>
      <p:pic>
        <p:nvPicPr>
          <p:cNvPr id="16387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500438"/>
            <a:ext cx="23812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ъект 2"/>
          <p:cNvSpPr>
            <a:spLocks noGrp="1"/>
          </p:cNvSpPr>
          <p:nvPr>
            <p:ph idx="1"/>
          </p:nvPr>
        </p:nvSpPr>
        <p:spPr>
          <a:xfrm>
            <a:off x="0" y="260350"/>
            <a:ext cx="8893175" cy="6481763"/>
          </a:xfrm>
        </p:spPr>
        <p:txBody>
          <a:bodyPr/>
          <a:lstStyle/>
          <a:p>
            <a:pPr algn="ctr" eaLnBrk="1" hangingPunct="1"/>
            <a:r>
              <a:rPr lang="ru-RU" altLang="ru-RU" sz="4400" b="0" smtClean="0"/>
              <a:t> </a:t>
            </a:r>
            <a:r>
              <a:rPr lang="ru-RU" altLang="ru-RU" sz="4400" smtClean="0">
                <a:solidFill>
                  <a:srgbClr val="FF0000"/>
                </a:solidFill>
              </a:rPr>
              <a:t>Теорема:</a:t>
            </a:r>
          </a:p>
          <a:p>
            <a:pPr algn="ctr" eaLnBrk="1" hangingPunct="1"/>
            <a:r>
              <a:rPr lang="ru-RU" altLang="ru-RU" sz="4800" b="0" smtClean="0"/>
              <a:t>Если одна из двух прямых лежит в некоторой плоскости, а другая прямая пересекает эту плоскость в точке, не лежащей на первой прямой, то эти прямые скрещивающиеся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>
                <a:latin typeface="Georgia" pitchFamily="16" charset="0"/>
              </a:rPr>
              <a:t>Признак скрещивающихся прямых.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3644900"/>
            <a:ext cx="8642350" cy="2376488"/>
          </a:xfrm>
        </p:spPr>
        <p:txBody>
          <a:bodyPr/>
          <a:lstStyle/>
          <a:p>
            <a:pPr eaLnBrk="1" hangingPunct="1"/>
            <a:r>
              <a:rPr lang="ru-RU" altLang="ru-RU" sz="2800" i="1" smtClean="0">
                <a:latin typeface="Georgia" panose="02040502050405020303" pitchFamily="18" charset="0"/>
              </a:rPr>
              <a:t>Если одна из двух прямых лежит в некоторой плоскости, а другая прямая пересекает эту плоскость в точке, не лежащей на первой прямой, то эти прямые </a:t>
            </a:r>
            <a:r>
              <a:rPr lang="ru-RU" altLang="ru-RU" sz="2800" i="1" smtClean="0">
                <a:solidFill>
                  <a:srgbClr val="0000FF"/>
                </a:solidFill>
                <a:latin typeface="Georgia" panose="02040502050405020303" pitchFamily="18" charset="0"/>
              </a:rPr>
              <a:t>скрещивающиеся</a:t>
            </a:r>
            <a:r>
              <a:rPr lang="ru-RU" altLang="ru-RU" sz="2800" i="1" smtClean="0">
                <a:latin typeface="Georgia" panose="02040502050405020303" pitchFamily="18" charset="0"/>
              </a:rPr>
              <a:t>.</a:t>
            </a:r>
          </a:p>
        </p:txBody>
      </p:sp>
      <p:sp>
        <p:nvSpPr>
          <p:cNvPr id="103429" name="Parallelogram 18434"/>
          <p:cNvSpPr>
            <a:spLocks noChangeArrowheads="1"/>
          </p:cNvSpPr>
          <p:nvPr/>
        </p:nvSpPr>
        <p:spPr bwMode="auto">
          <a:xfrm>
            <a:off x="0" y="1555750"/>
            <a:ext cx="7416800" cy="1419225"/>
          </a:xfrm>
          <a:prstGeom prst="parallelogram">
            <a:avLst>
              <a:gd name="adj" fmla="val 130649"/>
            </a:avLst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432" name="Straight Connector 18440"/>
          <p:cNvSpPr>
            <a:spLocks noChangeShapeType="1"/>
          </p:cNvSpPr>
          <p:nvPr/>
        </p:nvSpPr>
        <p:spPr bwMode="auto">
          <a:xfrm>
            <a:off x="4827588" y="2976563"/>
            <a:ext cx="331787" cy="57626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3" name="Straight Connector 18441"/>
          <p:cNvSpPr>
            <a:spLocks noChangeShapeType="1"/>
          </p:cNvSpPr>
          <p:nvPr/>
        </p:nvSpPr>
        <p:spPr bwMode="auto">
          <a:xfrm>
            <a:off x="4156075" y="1814513"/>
            <a:ext cx="652463" cy="1130300"/>
          </a:xfrm>
          <a:prstGeom prst="line">
            <a:avLst/>
          </a:prstGeom>
          <a:noFill/>
          <a:ln w="38100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35" name="TextBox 18443"/>
          <p:cNvSpPr txBox="1">
            <a:spLocks noChangeArrowheads="1"/>
          </p:cNvSpPr>
          <p:nvPr/>
        </p:nvSpPr>
        <p:spPr bwMode="auto">
          <a:xfrm>
            <a:off x="1979613" y="1484313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endParaRPr lang="ru-RU" altLang="ru-RU" sz="3600" b="1" i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36" name="TextBox 18444"/>
          <p:cNvSpPr txBox="1">
            <a:spLocks noChangeArrowheads="1"/>
          </p:cNvSpPr>
          <p:nvPr/>
        </p:nvSpPr>
        <p:spPr bwMode="auto">
          <a:xfrm>
            <a:off x="5106988" y="3055938"/>
            <a:ext cx="4127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3600" b="1" i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endParaRPr lang="ru-RU" altLang="ru-RU" sz="3600" b="1" i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3438" name="Oval 18446"/>
          <p:cNvSpPr>
            <a:spLocks noChangeArrowheads="1"/>
          </p:cNvSpPr>
          <p:nvPr/>
        </p:nvSpPr>
        <p:spPr bwMode="auto">
          <a:xfrm flipH="1">
            <a:off x="4175125" y="1878013"/>
            <a:ext cx="119063" cy="119062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>
              <a:solidFill>
                <a:srgbClr val="000000"/>
              </a:solidFill>
            </a:endParaRPr>
          </a:p>
        </p:txBody>
      </p:sp>
      <p:graphicFrame>
        <p:nvGraphicFramePr>
          <p:cNvPr id="103439" name="Object 16"/>
          <p:cNvGraphicFramePr>
            <a:graphicFrameLocks noChangeAspect="1"/>
          </p:cNvGraphicFramePr>
          <p:nvPr/>
        </p:nvGraphicFramePr>
        <p:xfrm>
          <a:off x="641350" y="2546350"/>
          <a:ext cx="527050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Формула" r:id="rId3" imgW="152334" imgH="139639" progId="Equation.3">
                  <p:embed/>
                </p:oleObj>
              </mc:Choice>
              <mc:Fallback>
                <p:oleObj name="Формула" r:id="rId3" imgW="152334" imgH="139639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350" y="2546350"/>
                        <a:ext cx="527050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40" name="Straight Connector 18448"/>
          <p:cNvSpPr>
            <a:spLocks noChangeShapeType="1"/>
          </p:cNvSpPr>
          <p:nvPr/>
        </p:nvSpPr>
        <p:spPr bwMode="auto">
          <a:xfrm>
            <a:off x="3527425" y="692150"/>
            <a:ext cx="647700" cy="11525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3441" name="Straight Connector 18448"/>
          <p:cNvSpPr>
            <a:spLocks noChangeShapeType="1"/>
          </p:cNvSpPr>
          <p:nvPr/>
        </p:nvSpPr>
        <p:spPr bwMode="auto">
          <a:xfrm>
            <a:off x="1692275" y="1965325"/>
            <a:ext cx="2605088" cy="900113"/>
          </a:xfrm>
          <a:custGeom>
            <a:avLst/>
            <a:gdLst>
              <a:gd name="T0" fmla="*/ 0 w 1641"/>
              <a:gd name="T1" fmla="*/ 0 h 567"/>
              <a:gd name="T2" fmla="*/ 2147483647 w 1641"/>
              <a:gd name="T3" fmla="*/ 1428929963 h 567"/>
              <a:gd name="T4" fmla="*/ 0 60000 65536"/>
              <a:gd name="T5" fmla="*/ 0 60000 65536"/>
              <a:gd name="T6" fmla="*/ 0 w 1641"/>
              <a:gd name="T7" fmla="*/ 0 h 567"/>
              <a:gd name="T8" fmla="*/ 1641 w 1641"/>
              <a:gd name="T9" fmla="*/ 567 h 56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41" h="567">
                <a:moveTo>
                  <a:pt x="0" y="0"/>
                </a:moveTo>
                <a:lnTo>
                  <a:pt x="1641" y="567"/>
                </a:lnTo>
              </a:path>
            </a:pathLst>
          </a:cu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1000"/>
                                        <p:tgtEl>
                                          <p:spTgt spid="103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103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" dur="10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10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3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  <p:bldP spid="103427" grpId="1" build="p"/>
      <p:bldP spid="103429" grpId="0" animBg="1"/>
      <p:bldP spid="103435" grpId="0"/>
      <p:bldP spid="103436" grpId="0"/>
      <p:bldP spid="1034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3200" b="1" i="1">
                <a:latin typeface="Georgia" pitchFamily="16" charset="0"/>
              </a:rPr>
              <a:t>Задача.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981075"/>
            <a:ext cx="8229600" cy="1223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 i="1" smtClean="0">
                <a:latin typeface="Georgia" panose="02040502050405020303" pitchFamily="18" charset="0"/>
              </a:rPr>
              <a:t>Построить  плоскость </a:t>
            </a:r>
            <a:r>
              <a:rPr lang="el-GR" altLang="ru-RU" sz="2400" i="1" smtClean="0">
                <a:latin typeface="Georgia" panose="02040502050405020303" pitchFamily="18" charset="0"/>
              </a:rPr>
              <a:t>α</a:t>
            </a:r>
            <a:r>
              <a:rPr lang="ru-RU" altLang="ru-RU" sz="2400" i="1" smtClean="0">
                <a:latin typeface="Georgia" panose="02040502050405020303" pitchFamily="18" charset="0"/>
              </a:rPr>
              <a:t>, проходящую  через  точку К  и  параллельную  скрещивающимся  прямым  </a:t>
            </a:r>
            <a:r>
              <a:rPr lang="ru-RU" altLang="ru-RU" sz="2800" i="1" smtClean="0">
                <a:latin typeface="Times New Roman" panose="02020603050405020304" pitchFamily="18" charset="0"/>
              </a:rPr>
              <a:t>а  </a:t>
            </a:r>
            <a:r>
              <a:rPr lang="ru-RU" altLang="ru-RU" sz="2400" i="1" smtClean="0">
                <a:latin typeface="Georgia" panose="02040502050405020303" pitchFamily="18" charset="0"/>
              </a:rPr>
              <a:t>и</a:t>
            </a:r>
            <a:r>
              <a:rPr lang="ru-RU" altLang="ru-RU" sz="2800" i="1" smtClean="0">
                <a:latin typeface="Times New Roman" panose="02020603050405020304" pitchFamily="18" charset="0"/>
              </a:rPr>
              <a:t>  </a:t>
            </a:r>
            <a:r>
              <a:rPr lang="en-US" altLang="ru-RU" sz="2800" i="1" smtClean="0">
                <a:latin typeface="Times New Roman" panose="02020603050405020304" pitchFamily="18" charset="0"/>
              </a:rPr>
              <a:t>b</a:t>
            </a:r>
            <a:r>
              <a:rPr lang="ru-RU" altLang="ru-RU" sz="2800" i="1" smtClean="0">
                <a:latin typeface="Times New Roman" panose="02020603050405020304" pitchFamily="18" charset="0"/>
              </a:rPr>
              <a:t>.</a:t>
            </a:r>
            <a:endParaRPr lang="el-GR" altLang="ru-RU" sz="2400" i="1" smtClean="0">
              <a:latin typeface="Georgia" panose="02040502050405020303" pitchFamily="18" charset="0"/>
            </a:endParaRPr>
          </a:p>
        </p:txBody>
      </p:sp>
      <p:sp>
        <p:nvSpPr>
          <p:cNvPr id="110613" name="AutoShape 21"/>
          <p:cNvSpPr>
            <a:spLocks noChangeArrowheads="1"/>
          </p:cNvSpPr>
          <p:nvPr/>
        </p:nvSpPr>
        <p:spPr bwMode="auto">
          <a:xfrm rot="5400000">
            <a:off x="646906" y="3537744"/>
            <a:ext cx="3313113" cy="2232025"/>
          </a:xfrm>
          <a:prstGeom prst="star16">
            <a:avLst>
              <a:gd name="adj" fmla="val 4600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endParaRPr lang="ru-RU" altLang="ru-RU"/>
          </a:p>
          <a:p>
            <a:pPr algn="r" eaLnBrk="1" hangingPunct="1"/>
            <a:endParaRPr lang="el-GR" altLang="ru-RU" sz="2800" b="1" i="1">
              <a:cs typeface="Arial" panose="020B0604020202020204" pitchFamily="34" charset="0"/>
            </a:endParaRPr>
          </a:p>
        </p:txBody>
      </p:sp>
      <p:sp>
        <p:nvSpPr>
          <p:cNvPr id="110614" name="Freeform 22"/>
          <p:cNvSpPr>
            <a:spLocks/>
          </p:cNvSpPr>
          <p:nvPr/>
        </p:nvSpPr>
        <p:spPr bwMode="auto">
          <a:xfrm>
            <a:off x="396875" y="2849563"/>
            <a:ext cx="1660525" cy="1509712"/>
          </a:xfrm>
          <a:custGeom>
            <a:avLst/>
            <a:gdLst>
              <a:gd name="T0" fmla="*/ 0 w 1046"/>
              <a:gd name="T1" fmla="*/ 2147483647 h 951"/>
              <a:gd name="T2" fmla="*/ 2147483647 w 1046"/>
              <a:gd name="T3" fmla="*/ 0 h 951"/>
              <a:gd name="T4" fmla="*/ 0 60000 65536"/>
              <a:gd name="T5" fmla="*/ 0 60000 65536"/>
              <a:gd name="T6" fmla="*/ 0 w 1046"/>
              <a:gd name="T7" fmla="*/ 0 h 951"/>
              <a:gd name="T8" fmla="*/ 1046 w 1046"/>
              <a:gd name="T9" fmla="*/ 951 h 9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6" h="951">
                <a:moveTo>
                  <a:pt x="0" y="951"/>
                </a:moveTo>
                <a:lnTo>
                  <a:pt x="1046" y="0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15" name="Text Box 23"/>
          <p:cNvSpPr txBox="1">
            <a:spLocks noChangeArrowheads="1"/>
          </p:cNvSpPr>
          <p:nvPr/>
        </p:nvSpPr>
        <p:spPr bwMode="auto">
          <a:xfrm>
            <a:off x="1476375" y="2636838"/>
            <a:ext cx="3619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anose="02020603050405020304" pitchFamily="18" charset="0"/>
              </a:rPr>
              <a:t>а</a:t>
            </a:r>
          </a:p>
        </p:txBody>
      </p:sp>
      <p:sp>
        <p:nvSpPr>
          <p:cNvPr id="110616" name="Freeform 24"/>
          <p:cNvSpPr>
            <a:spLocks/>
          </p:cNvSpPr>
          <p:nvPr/>
        </p:nvSpPr>
        <p:spPr bwMode="auto">
          <a:xfrm>
            <a:off x="3140075" y="2620963"/>
            <a:ext cx="1143000" cy="3230562"/>
          </a:xfrm>
          <a:custGeom>
            <a:avLst/>
            <a:gdLst>
              <a:gd name="T0" fmla="*/ 0 w 720"/>
              <a:gd name="T1" fmla="*/ 0 h 2035"/>
              <a:gd name="T2" fmla="*/ 1814512678 w 720"/>
              <a:gd name="T3" fmla="*/ 2147483647 h 2035"/>
              <a:gd name="T4" fmla="*/ 0 60000 65536"/>
              <a:gd name="T5" fmla="*/ 0 60000 65536"/>
              <a:gd name="T6" fmla="*/ 0 w 720"/>
              <a:gd name="T7" fmla="*/ 0 h 2035"/>
              <a:gd name="T8" fmla="*/ 720 w 720"/>
              <a:gd name="T9" fmla="*/ 2035 h 20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2035">
                <a:moveTo>
                  <a:pt x="0" y="0"/>
                </a:moveTo>
                <a:lnTo>
                  <a:pt x="720" y="2035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17" name="Text Box 25"/>
          <p:cNvSpPr txBox="1">
            <a:spLocks noChangeArrowheads="1"/>
          </p:cNvSpPr>
          <p:nvPr/>
        </p:nvSpPr>
        <p:spPr bwMode="auto">
          <a:xfrm>
            <a:off x="3132138" y="2276475"/>
            <a:ext cx="3619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0618" name="Text Box 26"/>
          <p:cNvSpPr txBox="1">
            <a:spLocks noChangeArrowheads="1"/>
          </p:cNvSpPr>
          <p:nvPr/>
        </p:nvSpPr>
        <p:spPr bwMode="auto">
          <a:xfrm>
            <a:off x="2339975" y="4149725"/>
            <a:ext cx="4254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anose="02020603050405020304" pitchFamily="18" charset="0"/>
              </a:rPr>
              <a:t>К</a:t>
            </a:r>
          </a:p>
        </p:txBody>
      </p:sp>
      <p:sp>
        <p:nvSpPr>
          <p:cNvPr id="110619" name="Freeform 27"/>
          <p:cNvSpPr>
            <a:spLocks/>
          </p:cNvSpPr>
          <p:nvPr/>
        </p:nvSpPr>
        <p:spPr bwMode="auto">
          <a:xfrm>
            <a:off x="1403350" y="3716338"/>
            <a:ext cx="1660525" cy="1509712"/>
          </a:xfrm>
          <a:custGeom>
            <a:avLst/>
            <a:gdLst>
              <a:gd name="T0" fmla="*/ 0 w 1046"/>
              <a:gd name="T1" fmla="*/ 2147483647 h 951"/>
              <a:gd name="T2" fmla="*/ 2147483647 w 1046"/>
              <a:gd name="T3" fmla="*/ 0 h 951"/>
              <a:gd name="T4" fmla="*/ 0 60000 65536"/>
              <a:gd name="T5" fmla="*/ 0 60000 65536"/>
              <a:gd name="T6" fmla="*/ 0 w 1046"/>
              <a:gd name="T7" fmla="*/ 0 h 951"/>
              <a:gd name="T8" fmla="*/ 1046 w 1046"/>
              <a:gd name="T9" fmla="*/ 951 h 95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046" h="951">
                <a:moveTo>
                  <a:pt x="0" y="951"/>
                </a:moveTo>
                <a:lnTo>
                  <a:pt x="1046" y="0"/>
                </a:lnTo>
              </a:path>
            </a:pathLst>
          </a:custGeom>
          <a:noFill/>
          <a:ln w="41275">
            <a:solidFill>
              <a:srgbClr val="008000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20" name="Freeform 28"/>
          <p:cNvSpPr>
            <a:spLocks/>
          </p:cNvSpPr>
          <p:nvPr/>
        </p:nvSpPr>
        <p:spPr bwMode="auto">
          <a:xfrm>
            <a:off x="1908175" y="3429000"/>
            <a:ext cx="863600" cy="2305050"/>
          </a:xfrm>
          <a:custGeom>
            <a:avLst/>
            <a:gdLst>
              <a:gd name="T0" fmla="*/ 0 w 720"/>
              <a:gd name="T1" fmla="*/ 0 h 2035"/>
              <a:gd name="T2" fmla="*/ 1035840171 w 720"/>
              <a:gd name="T3" fmla="*/ 2147483647 h 2035"/>
              <a:gd name="T4" fmla="*/ 0 60000 65536"/>
              <a:gd name="T5" fmla="*/ 0 60000 65536"/>
              <a:gd name="T6" fmla="*/ 0 w 720"/>
              <a:gd name="T7" fmla="*/ 0 h 2035"/>
              <a:gd name="T8" fmla="*/ 720 w 720"/>
              <a:gd name="T9" fmla="*/ 2035 h 2035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20" h="2035">
                <a:moveTo>
                  <a:pt x="0" y="0"/>
                </a:moveTo>
                <a:lnTo>
                  <a:pt x="720" y="2035"/>
                </a:lnTo>
              </a:path>
            </a:pathLst>
          </a:custGeom>
          <a:noFill/>
          <a:ln w="41275">
            <a:solidFill>
              <a:srgbClr val="0000FF"/>
            </a:solidFill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0621" name="Text Box 29"/>
          <p:cNvSpPr txBox="1">
            <a:spLocks noChangeArrowheads="1"/>
          </p:cNvSpPr>
          <p:nvPr/>
        </p:nvSpPr>
        <p:spPr bwMode="auto">
          <a:xfrm>
            <a:off x="1258888" y="4508500"/>
            <a:ext cx="482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2800" b="1" i="1">
                <a:latin typeface="Times New Roman" panose="02020603050405020304" pitchFamily="18" charset="0"/>
              </a:rPr>
              <a:t>а</a:t>
            </a:r>
            <a:r>
              <a:rPr lang="ru-RU" altLang="ru-RU" sz="2800" b="1" i="1" baseline="-25000">
                <a:latin typeface="Times New Roman" panose="02020603050405020304" pitchFamily="18" charset="0"/>
              </a:rPr>
              <a:t>1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0622" name="Text Box 30"/>
          <p:cNvSpPr txBox="1">
            <a:spLocks noChangeArrowheads="1"/>
          </p:cNvSpPr>
          <p:nvPr/>
        </p:nvSpPr>
        <p:spPr bwMode="auto">
          <a:xfrm>
            <a:off x="2627313" y="5084763"/>
            <a:ext cx="482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ru-RU" sz="2800" b="1" i="1">
                <a:latin typeface="Times New Roman" panose="02020603050405020304" pitchFamily="18" charset="0"/>
              </a:rPr>
              <a:t>b</a:t>
            </a:r>
            <a:r>
              <a:rPr lang="en-US" altLang="ru-RU" sz="2800" b="1" i="1" baseline="-25000">
                <a:latin typeface="Times New Roman" panose="02020603050405020304" pitchFamily="18" charset="0"/>
              </a:rPr>
              <a:t>1</a:t>
            </a:r>
            <a:endParaRPr lang="ru-RU" altLang="ru-RU" sz="2800" b="1" i="1">
              <a:latin typeface="Times New Roman" panose="02020603050405020304" pitchFamily="18" charset="0"/>
            </a:endParaRPr>
          </a:p>
        </p:txBody>
      </p:sp>
      <p:sp>
        <p:nvSpPr>
          <p:cNvPr id="110623" name="Oval 31"/>
          <p:cNvSpPr>
            <a:spLocks noChangeArrowheads="1"/>
          </p:cNvSpPr>
          <p:nvPr/>
        </p:nvSpPr>
        <p:spPr bwMode="auto">
          <a:xfrm>
            <a:off x="2268538" y="4365625"/>
            <a:ext cx="71437" cy="730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pic>
        <p:nvPicPr>
          <p:cNvPr id="18447" name="Picture 6" descr="Картинки по запросу сова для презентац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3500438"/>
            <a:ext cx="2381250" cy="3152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 tmFilter="0,0; .5, 1; 1, 1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" dur="1000"/>
                                        <p:tgtEl>
                                          <p:spTgt spid="110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0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0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110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0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0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0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0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2" dur="1000"/>
                                        <p:tgtEl>
                                          <p:spTgt spid="110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06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1000"/>
                                        <p:tgtEl>
                                          <p:spTgt spid="110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0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0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2000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  <p:bldP spid="110613" grpId="0" animBg="1"/>
      <p:bldP spid="110615" grpId="0"/>
      <p:bldP spid="110617" grpId="0"/>
      <p:bldP spid="110618" grpId="0"/>
      <p:bldP spid="110621" grpId="0"/>
      <p:bldP spid="110622" grpId="0"/>
      <p:bldP spid="1106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764</TotalTime>
  <Words>559</Words>
  <Application>Microsoft Office PowerPoint</Application>
  <PresentationFormat>Экран (4:3)</PresentationFormat>
  <Paragraphs>183</Paragraphs>
  <Slides>20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8" baseType="lpstr">
      <vt:lpstr>Microsoft YaHei</vt:lpstr>
      <vt:lpstr>Arial</vt:lpstr>
      <vt:lpstr>Arial Black</vt:lpstr>
      <vt:lpstr>Calibri</vt:lpstr>
      <vt:lpstr>Georgia</vt:lpstr>
      <vt:lpstr>Times New Roman</vt:lpstr>
      <vt:lpstr>Главная</vt:lpstr>
      <vt:lpstr>Формула</vt:lpstr>
      <vt:lpstr>Взаимное расположение прямых в пространстве.  Угол между двумя прямыми.</vt:lpstr>
      <vt:lpstr>Взаимное расположение прямых в пространстве:  1. Параллельны 2. Пересекаются 3. Скрещиваются </vt:lpstr>
      <vt:lpstr>Расположение  прямых  в пространстве: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Признак скрещивающихся прямых.</vt:lpstr>
      <vt:lpstr>Задача.</vt:lpstr>
      <vt:lpstr>Теорема:</vt:lpstr>
      <vt:lpstr>Задача </vt:lpstr>
      <vt:lpstr>Задача </vt:lpstr>
      <vt:lpstr>Задача  </vt:lpstr>
      <vt:lpstr>Презентация PowerPoint</vt:lpstr>
      <vt:lpstr>Презентация PowerPoint</vt:lpstr>
      <vt:lpstr>Презентация PowerPoint</vt:lpstr>
      <vt:lpstr>Угол  между  скрещивающимися  прямыми.</vt:lpstr>
      <vt:lpstr>Презентация PowerPoint</vt:lpstr>
      <vt:lpstr>Задача.</vt:lpstr>
      <vt:lpstr>ВЫВОД</vt:lpstr>
    </vt:vector>
  </TitlesOfParts>
  <Company>Komp-City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Взаимное расположение прямых в пространстве.</dc:title>
  <dc:creator>Марина</dc:creator>
  <cp:lastModifiedBy>Преподаватель</cp:lastModifiedBy>
  <cp:revision>20</cp:revision>
  <dcterms:created xsi:type="dcterms:W3CDTF">2007-08-01T22:47:08Z</dcterms:created>
  <dcterms:modified xsi:type="dcterms:W3CDTF">2022-05-27T07:37:36Z</dcterms:modified>
</cp:coreProperties>
</file>